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Override1.xml" ContentType="application/vnd.openxmlformats-officedocument.themeOverride+xml"/>
  <Override PartName="/ppt/tags/tag6.xml" ContentType="application/vnd.openxmlformats-officedocument.presentationml.tags+xml"/>
  <Override PartName="/ppt/tags/tag7.xml" ContentType="application/vnd.openxmlformats-officedocument.presentationml.tags+xml"/>
  <Override PartName="/ppt/theme/themeOverride2.xml" ContentType="application/vnd.openxmlformats-officedocument.themeOverride+xml"/>
  <Override PartName="/ppt/tags/tag8.xml" ContentType="application/vnd.openxmlformats-officedocument.presentationml.tags+xml"/>
  <Override PartName="/ppt/theme/themeOverride3.xml" ContentType="application/vnd.openxmlformats-officedocument.themeOverr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heme/themeOverride4.xml" ContentType="application/vnd.openxmlformats-officedocument.themeOverride+xml"/>
  <Override PartName="/ppt/tags/tag14.xml" ContentType="application/vnd.openxmlformats-officedocument.presentationml.tags+xml"/>
  <Override PartName="/ppt/theme/themeOverride5.xml" ContentType="application/vnd.openxmlformats-officedocument.themeOverride+xml"/>
  <Override PartName="/ppt/tags/tag15.xml" ContentType="application/vnd.openxmlformats-officedocument.presentationml.tags+xml"/>
  <Override PartName="/ppt/theme/themeOverride6.xml" ContentType="application/vnd.openxmlformats-officedocument.themeOverride+xml"/>
  <Override PartName="/ppt/tags/tag16.xml" ContentType="application/vnd.openxmlformats-officedocument.presentationml.tags+xml"/>
  <Override PartName="/ppt/theme/themeOverride7.xml" ContentType="application/vnd.openxmlformats-officedocument.themeOverr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heme/themeOverride8.xml" ContentType="application/vnd.openxmlformats-officedocument.themeOverride+xml"/>
  <Override PartName="/ppt/tags/tag21.xml" ContentType="application/vnd.openxmlformats-officedocument.presentationml.tags+xml"/>
  <Override PartName="/ppt/theme/themeOverride9.xml" ContentType="application/vnd.openxmlformats-officedocument.themeOverride+xml"/>
  <Override PartName="/ppt/tags/tag22.xml" ContentType="application/vnd.openxmlformats-officedocument.presentationml.tags+xml"/>
  <Override PartName="/ppt/theme/themeOverride10.xml" ContentType="application/vnd.openxmlformats-officedocument.themeOverride+xml"/>
  <Override PartName="/ppt/tags/tag23.xml" ContentType="application/vnd.openxmlformats-officedocument.presentationml.tags+xml"/>
  <Override PartName="/ppt/theme/themeOverride11.xml" ContentType="application/vnd.openxmlformats-officedocument.themeOverr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heme/themeOverride12.xml" ContentType="application/vnd.openxmlformats-officedocument.themeOverride+xml"/>
  <Override PartName="/ppt/tags/tag34.xml" ContentType="application/vnd.openxmlformats-officedocument.presentationml.tags+xml"/>
  <Override PartName="/ppt/tags/tag35.xml" ContentType="application/vnd.openxmlformats-officedocument.presentationml.tags+xml"/>
  <Override PartName="/ppt/theme/themeOverride13.xml" ContentType="application/vnd.openxmlformats-officedocument.themeOverride+xml"/>
  <Override PartName="/ppt/tags/tag36.xml" ContentType="application/vnd.openxmlformats-officedocument.presentationml.tags+xml"/>
  <Override PartName="/ppt/theme/themeOverride14.xml" ContentType="application/vnd.openxmlformats-officedocument.themeOverr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heme/themeOverride15.xml" ContentType="application/vnd.openxmlformats-officedocument.themeOverride+xml"/>
  <Override PartName="/ppt/tags/tag42.xml" ContentType="application/vnd.openxmlformats-officedocument.presentationml.tags+xml"/>
  <Override PartName="/ppt/theme/themeOverride16.xml" ContentType="application/vnd.openxmlformats-officedocument.themeOverride+xml"/>
  <Override PartName="/ppt/tags/tag43.xml" ContentType="application/vnd.openxmlformats-officedocument.presentationml.tags+xml"/>
  <Override PartName="/ppt/theme/themeOverride17.xml" ContentType="application/vnd.openxmlformats-officedocument.themeOverride+xml"/>
  <Override PartName="/ppt/tags/tag44.xml" ContentType="application/vnd.openxmlformats-officedocument.presentationml.tags+xml"/>
  <Override PartName="/ppt/theme/themeOverride18.xml" ContentType="application/vnd.openxmlformats-officedocument.themeOverr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heme/themeOverride19.xml" ContentType="application/vnd.openxmlformats-officedocument.themeOverride+xml"/>
  <Override PartName="/ppt/tags/tag49.xml" ContentType="application/vnd.openxmlformats-officedocument.presentationml.tags+xml"/>
  <Override PartName="/ppt/theme/themeOverride20.xml" ContentType="application/vnd.openxmlformats-officedocument.themeOverride+xml"/>
  <Override PartName="/ppt/tags/tag50.xml" ContentType="application/vnd.openxmlformats-officedocument.presentationml.tags+xml"/>
  <Override PartName="/ppt/theme/themeOverride21.xml" ContentType="application/vnd.openxmlformats-officedocument.themeOverride+xml"/>
  <Override PartName="/ppt/tags/tag51.xml" ContentType="application/vnd.openxmlformats-officedocument.presentationml.tags+xml"/>
  <Override PartName="/ppt/theme/themeOverride22.xml" ContentType="application/vnd.openxmlformats-officedocument.themeOverr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heme/themeOverride23.xml" ContentType="application/vnd.openxmlformats-officedocument.themeOverride+xml"/>
  <Override PartName="/ppt/tags/tag62.xml" ContentType="application/vnd.openxmlformats-officedocument.presentationml.tags+xml"/>
  <Override PartName="/ppt/tags/tag63.xml" ContentType="application/vnd.openxmlformats-officedocument.presentationml.tags+xml"/>
  <Override PartName="/ppt/theme/themeOverride24.xml" ContentType="application/vnd.openxmlformats-officedocument.themeOverride+xml"/>
  <Override PartName="/ppt/tags/tag64.xml" ContentType="application/vnd.openxmlformats-officedocument.presentationml.tags+xml"/>
  <Override PartName="/ppt/theme/themeOverride25.xml" ContentType="application/vnd.openxmlformats-officedocument.themeOverr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heme/themeOverride26.xml" ContentType="application/vnd.openxmlformats-officedocument.themeOverride+xml"/>
  <Override PartName="/ppt/tags/tag70.xml" ContentType="application/vnd.openxmlformats-officedocument.presentationml.tags+xml"/>
  <Override PartName="/ppt/theme/themeOverride27.xml" ContentType="application/vnd.openxmlformats-officedocument.themeOverride+xml"/>
  <Override PartName="/ppt/tags/tag71.xml" ContentType="application/vnd.openxmlformats-officedocument.presentationml.tags+xml"/>
  <Override PartName="/ppt/theme/themeOverride28.xml" ContentType="application/vnd.openxmlformats-officedocument.themeOverride+xml"/>
  <Override PartName="/ppt/tags/tag72.xml" ContentType="application/vnd.openxmlformats-officedocument.presentationml.tags+xml"/>
  <Override PartName="/ppt/theme/themeOverride29.xml" ContentType="application/vnd.openxmlformats-officedocument.themeOverr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heme/themeOverride30.xml" ContentType="application/vnd.openxmlformats-officedocument.themeOverride+xml"/>
  <Override PartName="/ppt/tags/tag77.xml" ContentType="application/vnd.openxmlformats-officedocument.presentationml.tags+xml"/>
  <Override PartName="/ppt/theme/themeOverride31.xml" ContentType="application/vnd.openxmlformats-officedocument.themeOverride+xml"/>
  <Override PartName="/ppt/tags/tag78.xml" ContentType="application/vnd.openxmlformats-officedocument.presentationml.tags+xml"/>
  <Override PartName="/ppt/theme/themeOverride32.xml" ContentType="application/vnd.openxmlformats-officedocument.themeOverride+xml"/>
  <Override PartName="/ppt/tags/tag79.xml" ContentType="application/vnd.openxmlformats-officedocument.presentationml.tags+xml"/>
  <Override PartName="/ppt/theme/themeOverride33.xml" ContentType="application/vnd.openxmlformats-officedocument.themeOverr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heme/themeOverride34.xml" ContentType="application/vnd.openxmlformats-officedocument.themeOverride+xml"/>
  <Override PartName="/ppt/tags/tag90.xml" ContentType="application/vnd.openxmlformats-officedocument.presentationml.tags+xml"/>
  <Override PartName="/ppt/tags/tag91.xml" ContentType="application/vnd.openxmlformats-officedocument.presentationml.tags+xml"/>
  <Override PartName="/ppt/theme/themeOverride35.xml" ContentType="application/vnd.openxmlformats-officedocument.themeOverride+xml"/>
  <Override PartName="/ppt/tags/tag92.xml" ContentType="application/vnd.openxmlformats-officedocument.presentationml.tags+xml"/>
  <Override PartName="/ppt/theme/themeOverride36.xml" ContentType="application/vnd.openxmlformats-officedocument.themeOverr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heme/themeOverride37.xml" ContentType="application/vnd.openxmlformats-officedocument.themeOverride+xml"/>
  <Override PartName="/ppt/tags/tag98.xml" ContentType="application/vnd.openxmlformats-officedocument.presentationml.tags+xml"/>
  <Override PartName="/ppt/theme/themeOverride38.xml" ContentType="application/vnd.openxmlformats-officedocument.themeOverride+xml"/>
  <Override PartName="/ppt/tags/tag99.xml" ContentType="application/vnd.openxmlformats-officedocument.presentationml.tags+xml"/>
  <Override PartName="/ppt/theme/themeOverride39.xml" ContentType="application/vnd.openxmlformats-officedocument.themeOverride+xml"/>
  <Override PartName="/ppt/tags/tag100.xml" ContentType="application/vnd.openxmlformats-officedocument.presentationml.tags+xml"/>
  <Override PartName="/ppt/theme/themeOverride40.xml" ContentType="application/vnd.openxmlformats-officedocument.themeOverr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heme/themeOverride41.xml" ContentType="application/vnd.openxmlformats-officedocument.themeOverride+xml"/>
  <Override PartName="/ppt/tags/tag105.xml" ContentType="application/vnd.openxmlformats-officedocument.presentationml.tags+xml"/>
  <Override PartName="/ppt/theme/themeOverride42.xml" ContentType="application/vnd.openxmlformats-officedocument.themeOverride+xml"/>
  <Override PartName="/ppt/tags/tag106.xml" ContentType="application/vnd.openxmlformats-officedocument.presentationml.tags+xml"/>
  <Override PartName="/ppt/theme/themeOverride43.xml" ContentType="application/vnd.openxmlformats-officedocument.themeOverride+xml"/>
  <Override PartName="/ppt/tags/tag107.xml" ContentType="application/vnd.openxmlformats-officedocument.presentationml.tags+xml"/>
  <Override PartName="/ppt/theme/themeOverride44.xml" ContentType="application/vnd.openxmlformats-officedocument.themeOverrid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heme/themeOverride45.xml" ContentType="application/vnd.openxmlformats-officedocument.themeOverride+xml"/>
  <Override PartName="/ppt/tags/tag118.xml" ContentType="application/vnd.openxmlformats-officedocument.presentationml.tags+xml"/>
  <Override PartName="/ppt/tags/tag119.xml" ContentType="application/vnd.openxmlformats-officedocument.presentationml.tags+xml"/>
  <Override PartName="/ppt/theme/themeOverride46.xml" ContentType="application/vnd.openxmlformats-officedocument.themeOverride+xml"/>
  <Override PartName="/ppt/tags/tag120.xml" ContentType="application/vnd.openxmlformats-officedocument.presentationml.tags+xml"/>
  <Override PartName="/ppt/theme/themeOverride47.xml" ContentType="application/vnd.openxmlformats-officedocument.themeOverride+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heme/themeOverride48.xml" ContentType="application/vnd.openxmlformats-officedocument.themeOverride+xml"/>
  <Override PartName="/ppt/tags/tag126.xml" ContentType="application/vnd.openxmlformats-officedocument.presentationml.tags+xml"/>
  <Override PartName="/ppt/theme/themeOverride49.xml" ContentType="application/vnd.openxmlformats-officedocument.themeOverride+xml"/>
  <Override PartName="/ppt/tags/tag127.xml" ContentType="application/vnd.openxmlformats-officedocument.presentationml.tags+xml"/>
  <Override PartName="/ppt/theme/themeOverride50.xml" ContentType="application/vnd.openxmlformats-officedocument.themeOverride+xml"/>
  <Override PartName="/ppt/tags/tag128.xml" ContentType="application/vnd.openxmlformats-officedocument.presentationml.tags+xml"/>
  <Override PartName="/ppt/theme/themeOverride51.xml" ContentType="application/vnd.openxmlformats-officedocument.themeOverride+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heme/themeOverride52.xml" ContentType="application/vnd.openxmlformats-officedocument.themeOverride+xml"/>
  <Override PartName="/ppt/tags/tag133.xml" ContentType="application/vnd.openxmlformats-officedocument.presentationml.tags+xml"/>
  <Override PartName="/ppt/theme/themeOverride53.xml" ContentType="application/vnd.openxmlformats-officedocument.themeOverride+xml"/>
  <Override PartName="/ppt/tags/tag134.xml" ContentType="application/vnd.openxmlformats-officedocument.presentationml.tags+xml"/>
  <Override PartName="/ppt/theme/themeOverride54.xml" ContentType="application/vnd.openxmlformats-officedocument.themeOverride+xml"/>
  <Override PartName="/ppt/tags/tag135.xml" ContentType="application/vnd.openxmlformats-officedocument.presentationml.tags+xml"/>
  <Override PartName="/ppt/theme/themeOverride55.xml" ContentType="application/vnd.openxmlformats-officedocument.themeOverride+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heme/themeOverride56.xml" ContentType="application/vnd.openxmlformats-officedocument.themeOverride+xml"/>
  <Override PartName="/ppt/tags/tag146.xml" ContentType="application/vnd.openxmlformats-officedocument.presentationml.tags+xml"/>
  <Override PartName="/ppt/tags/tag147.xml" ContentType="application/vnd.openxmlformats-officedocument.presentationml.tags+xml"/>
  <Override PartName="/ppt/theme/themeOverride57.xml" ContentType="application/vnd.openxmlformats-officedocument.themeOverride+xml"/>
  <Override PartName="/ppt/tags/tag148.xml" ContentType="application/vnd.openxmlformats-officedocument.presentationml.tags+xml"/>
  <Override PartName="/ppt/theme/themeOverride58.xml" ContentType="application/vnd.openxmlformats-officedocument.themeOverride+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heme/themeOverride59.xml" ContentType="application/vnd.openxmlformats-officedocument.themeOverride+xml"/>
  <Override PartName="/ppt/tags/tag154.xml" ContentType="application/vnd.openxmlformats-officedocument.presentationml.tags+xml"/>
  <Override PartName="/ppt/theme/themeOverride60.xml" ContentType="application/vnd.openxmlformats-officedocument.themeOverride+xml"/>
  <Override PartName="/ppt/tags/tag155.xml" ContentType="application/vnd.openxmlformats-officedocument.presentationml.tags+xml"/>
  <Override PartName="/ppt/theme/themeOverride61.xml" ContentType="application/vnd.openxmlformats-officedocument.themeOverride+xml"/>
  <Override PartName="/ppt/tags/tag156.xml" ContentType="application/vnd.openxmlformats-officedocument.presentationml.tags+xml"/>
  <Override PartName="/ppt/theme/themeOverride62.xml" ContentType="application/vnd.openxmlformats-officedocument.themeOverride+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heme/themeOverride63.xml" ContentType="application/vnd.openxmlformats-officedocument.themeOverride+xml"/>
  <Override PartName="/ppt/tags/tag161.xml" ContentType="application/vnd.openxmlformats-officedocument.presentationml.tags+xml"/>
  <Override PartName="/ppt/theme/themeOverride64.xml" ContentType="application/vnd.openxmlformats-officedocument.themeOverride+xml"/>
  <Override PartName="/ppt/tags/tag162.xml" ContentType="application/vnd.openxmlformats-officedocument.presentationml.tags+xml"/>
  <Override PartName="/ppt/theme/themeOverride65.xml" ContentType="application/vnd.openxmlformats-officedocument.themeOverride+xml"/>
  <Override PartName="/ppt/tags/tag163.xml" ContentType="application/vnd.openxmlformats-officedocument.presentationml.tags+xml"/>
  <Override PartName="/ppt/theme/themeOverride66.xml" ContentType="application/vnd.openxmlformats-officedocument.themeOverride+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heme/themeOverride67.xml" ContentType="application/vnd.openxmlformats-officedocument.themeOverride+xml"/>
  <Override PartName="/ppt/tags/tag174.xml" ContentType="application/vnd.openxmlformats-officedocument.presentationml.tags+xml"/>
  <Override PartName="/ppt/tags/tag175.xml" ContentType="application/vnd.openxmlformats-officedocument.presentationml.tags+xml"/>
  <Override PartName="/ppt/theme/themeOverride68.xml" ContentType="application/vnd.openxmlformats-officedocument.themeOverride+xml"/>
  <Override PartName="/ppt/tags/tag176.xml" ContentType="application/vnd.openxmlformats-officedocument.presentationml.tags+xml"/>
  <Override PartName="/ppt/theme/themeOverride69.xml" ContentType="application/vnd.openxmlformats-officedocument.themeOverride+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heme/themeOverride70.xml" ContentType="application/vnd.openxmlformats-officedocument.themeOverride+xml"/>
  <Override PartName="/ppt/tags/tag182.xml" ContentType="application/vnd.openxmlformats-officedocument.presentationml.tags+xml"/>
  <Override PartName="/ppt/theme/themeOverride71.xml" ContentType="application/vnd.openxmlformats-officedocument.themeOverride+xml"/>
  <Override PartName="/ppt/tags/tag183.xml" ContentType="application/vnd.openxmlformats-officedocument.presentationml.tags+xml"/>
  <Override PartName="/ppt/theme/themeOverride72.xml" ContentType="application/vnd.openxmlformats-officedocument.themeOverride+xml"/>
  <Override PartName="/ppt/tags/tag184.xml" ContentType="application/vnd.openxmlformats-officedocument.presentationml.tags+xml"/>
  <Override PartName="/ppt/theme/themeOverride73.xml" ContentType="application/vnd.openxmlformats-officedocument.themeOverride+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heme/themeOverride74.xml" ContentType="application/vnd.openxmlformats-officedocument.themeOverride+xml"/>
  <Override PartName="/ppt/tags/tag189.xml" ContentType="application/vnd.openxmlformats-officedocument.presentationml.tags+xml"/>
  <Override PartName="/ppt/theme/themeOverride75.xml" ContentType="application/vnd.openxmlformats-officedocument.themeOverride+xml"/>
  <Override PartName="/ppt/tags/tag190.xml" ContentType="application/vnd.openxmlformats-officedocument.presentationml.tags+xml"/>
  <Override PartName="/ppt/theme/themeOverride76.xml" ContentType="application/vnd.openxmlformats-officedocument.themeOverride+xml"/>
  <Override PartName="/ppt/tags/tag191.xml" ContentType="application/vnd.openxmlformats-officedocument.presentationml.tags+xml"/>
  <Override PartName="/ppt/theme/themeOverride77.xml" ContentType="application/vnd.openxmlformats-officedocument.themeOverride+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8.xml" ContentType="application/vnd.openxmlformats-officedocument.theme+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heme/themeOverride78.xml" ContentType="application/vnd.openxmlformats-officedocument.themeOverride+xml"/>
  <Override PartName="/ppt/tags/tag202.xml" ContentType="application/vnd.openxmlformats-officedocument.presentationml.tags+xml"/>
  <Override PartName="/ppt/tags/tag203.xml" ContentType="application/vnd.openxmlformats-officedocument.presentationml.tags+xml"/>
  <Override PartName="/ppt/theme/themeOverride79.xml" ContentType="application/vnd.openxmlformats-officedocument.themeOverride+xml"/>
  <Override PartName="/ppt/tags/tag204.xml" ContentType="application/vnd.openxmlformats-officedocument.presentationml.tags+xml"/>
  <Override PartName="/ppt/theme/themeOverride80.xml" ContentType="application/vnd.openxmlformats-officedocument.themeOverride+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heme/themeOverride81.xml" ContentType="application/vnd.openxmlformats-officedocument.themeOverride+xml"/>
  <Override PartName="/ppt/tags/tag210.xml" ContentType="application/vnd.openxmlformats-officedocument.presentationml.tags+xml"/>
  <Override PartName="/ppt/theme/themeOverride82.xml" ContentType="application/vnd.openxmlformats-officedocument.themeOverride+xml"/>
  <Override PartName="/ppt/tags/tag211.xml" ContentType="application/vnd.openxmlformats-officedocument.presentationml.tags+xml"/>
  <Override PartName="/ppt/theme/themeOverride83.xml" ContentType="application/vnd.openxmlformats-officedocument.themeOverride+xml"/>
  <Override PartName="/ppt/tags/tag212.xml" ContentType="application/vnd.openxmlformats-officedocument.presentationml.tags+xml"/>
  <Override PartName="/ppt/theme/themeOverride84.xml" ContentType="application/vnd.openxmlformats-officedocument.themeOverride+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heme/themeOverride85.xml" ContentType="application/vnd.openxmlformats-officedocument.themeOverride+xml"/>
  <Override PartName="/ppt/tags/tag217.xml" ContentType="application/vnd.openxmlformats-officedocument.presentationml.tags+xml"/>
  <Override PartName="/ppt/theme/themeOverride86.xml" ContentType="application/vnd.openxmlformats-officedocument.themeOverride+xml"/>
  <Override PartName="/ppt/tags/tag218.xml" ContentType="application/vnd.openxmlformats-officedocument.presentationml.tags+xml"/>
  <Override PartName="/ppt/theme/themeOverride87.xml" ContentType="application/vnd.openxmlformats-officedocument.themeOverride+xml"/>
  <Override PartName="/ppt/tags/tag219.xml" ContentType="application/vnd.openxmlformats-officedocument.presentationml.tags+xml"/>
  <Override PartName="/ppt/theme/themeOverride88.xml" ContentType="application/vnd.openxmlformats-officedocument.themeOverride+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9.xml" ContentType="application/vnd.openxmlformats-officedocument.theme+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heme/themeOverride89.xml" ContentType="application/vnd.openxmlformats-officedocument.themeOverride+xml"/>
  <Override PartName="/ppt/tags/tag230.xml" ContentType="application/vnd.openxmlformats-officedocument.presentationml.tags+xml"/>
  <Override PartName="/ppt/tags/tag231.xml" ContentType="application/vnd.openxmlformats-officedocument.presentationml.tags+xml"/>
  <Override PartName="/ppt/theme/themeOverride90.xml" ContentType="application/vnd.openxmlformats-officedocument.themeOverride+xml"/>
  <Override PartName="/ppt/tags/tag232.xml" ContentType="application/vnd.openxmlformats-officedocument.presentationml.tags+xml"/>
  <Override PartName="/ppt/theme/themeOverride91.xml" ContentType="application/vnd.openxmlformats-officedocument.themeOverride+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heme/themeOverride92.xml" ContentType="application/vnd.openxmlformats-officedocument.themeOverride+xml"/>
  <Override PartName="/ppt/tags/tag238.xml" ContentType="application/vnd.openxmlformats-officedocument.presentationml.tags+xml"/>
  <Override PartName="/ppt/theme/themeOverride93.xml" ContentType="application/vnd.openxmlformats-officedocument.themeOverride+xml"/>
  <Override PartName="/ppt/tags/tag239.xml" ContentType="application/vnd.openxmlformats-officedocument.presentationml.tags+xml"/>
  <Override PartName="/ppt/theme/themeOverride94.xml" ContentType="application/vnd.openxmlformats-officedocument.themeOverride+xml"/>
  <Override PartName="/ppt/tags/tag240.xml" ContentType="application/vnd.openxmlformats-officedocument.presentationml.tags+xml"/>
  <Override PartName="/ppt/theme/themeOverride95.xml" ContentType="application/vnd.openxmlformats-officedocument.themeOverride+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heme/themeOverride96.xml" ContentType="application/vnd.openxmlformats-officedocument.themeOverride+xml"/>
  <Override PartName="/ppt/tags/tag245.xml" ContentType="application/vnd.openxmlformats-officedocument.presentationml.tags+xml"/>
  <Override PartName="/ppt/theme/themeOverride97.xml" ContentType="application/vnd.openxmlformats-officedocument.themeOverride+xml"/>
  <Override PartName="/ppt/tags/tag246.xml" ContentType="application/vnd.openxmlformats-officedocument.presentationml.tags+xml"/>
  <Override PartName="/ppt/theme/themeOverride98.xml" ContentType="application/vnd.openxmlformats-officedocument.themeOverride+xml"/>
  <Override PartName="/ppt/tags/tag247.xml" ContentType="application/vnd.openxmlformats-officedocument.presentationml.tags+xml"/>
  <Override PartName="/ppt/theme/themeOverride99.xml" ContentType="application/vnd.openxmlformats-officedocument.themeOverride+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10.xml" ContentType="application/vnd.openxmlformats-officedocument.theme+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heme/themeOverride100.xml" ContentType="application/vnd.openxmlformats-officedocument.themeOverride+xml"/>
  <Override PartName="/ppt/tags/tag258.xml" ContentType="application/vnd.openxmlformats-officedocument.presentationml.tags+xml"/>
  <Override PartName="/ppt/tags/tag259.xml" ContentType="application/vnd.openxmlformats-officedocument.presentationml.tags+xml"/>
  <Override PartName="/ppt/theme/themeOverride101.xml" ContentType="application/vnd.openxmlformats-officedocument.themeOverride+xml"/>
  <Override PartName="/ppt/tags/tag260.xml" ContentType="application/vnd.openxmlformats-officedocument.presentationml.tags+xml"/>
  <Override PartName="/ppt/theme/themeOverride102.xml" ContentType="application/vnd.openxmlformats-officedocument.themeOverride+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heme/themeOverride103.xml" ContentType="application/vnd.openxmlformats-officedocument.themeOverride+xml"/>
  <Override PartName="/ppt/tags/tag266.xml" ContentType="application/vnd.openxmlformats-officedocument.presentationml.tags+xml"/>
  <Override PartName="/ppt/theme/themeOverride104.xml" ContentType="application/vnd.openxmlformats-officedocument.themeOverride+xml"/>
  <Override PartName="/ppt/tags/tag267.xml" ContentType="application/vnd.openxmlformats-officedocument.presentationml.tags+xml"/>
  <Override PartName="/ppt/theme/themeOverride105.xml" ContentType="application/vnd.openxmlformats-officedocument.themeOverride+xml"/>
  <Override PartName="/ppt/tags/tag268.xml" ContentType="application/vnd.openxmlformats-officedocument.presentationml.tags+xml"/>
  <Override PartName="/ppt/theme/themeOverride106.xml" ContentType="application/vnd.openxmlformats-officedocument.themeOverride+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heme/themeOverride107.xml" ContentType="application/vnd.openxmlformats-officedocument.themeOverride+xml"/>
  <Override PartName="/ppt/tags/tag273.xml" ContentType="application/vnd.openxmlformats-officedocument.presentationml.tags+xml"/>
  <Override PartName="/ppt/theme/themeOverride108.xml" ContentType="application/vnd.openxmlformats-officedocument.themeOverride+xml"/>
  <Override PartName="/ppt/tags/tag274.xml" ContentType="application/vnd.openxmlformats-officedocument.presentationml.tags+xml"/>
  <Override PartName="/ppt/theme/themeOverride109.xml" ContentType="application/vnd.openxmlformats-officedocument.themeOverride+xml"/>
  <Override PartName="/ppt/tags/tag275.xml" ContentType="application/vnd.openxmlformats-officedocument.presentationml.tags+xml"/>
  <Override PartName="/ppt/theme/themeOverride110.xml" ContentType="application/vnd.openxmlformats-officedocument.themeOverride+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11.xml" ContentType="application/vnd.openxmlformats-officedocument.theme+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heme/themeOverride111.xml" ContentType="application/vnd.openxmlformats-officedocument.themeOverride+xml"/>
  <Override PartName="/ppt/tags/tag286.xml" ContentType="application/vnd.openxmlformats-officedocument.presentationml.tags+xml"/>
  <Override PartName="/ppt/tags/tag287.xml" ContentType="application/vnd.openxmlformats-officedocument.presentationml.tags+xml"/>
  <Override PartName="/ppt/theme/themeOverride112.xml" ContentType="application/vnd.openxmlformats-officedocument.themeOverride+xml"/>
  <Override PartName="/ppt/tags/tag288.xml" ContentType="application/vnd.openxmlformats-officedocument.presentationml.tags+xml"/>
  <Override PartName="/ppt/theme/themeOverride113.xml" ContentType="application/vnd.openxmlformats-officedocument.themeOverride+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heme/themeOverride114.xml" ContentType="application/vnd.openxmlformats-officedocument.themeOverride+xml"/>
  <Override PartName="/ppt/tags/tag294.xml" ContentType="application/vnd.openxmlformats-officedocument.presentationml.tags+xml"/>
  <Override PartName="/ppt/theme/themeOverride115.xml" ContentType="application/vnd.openxmlformats-officedocument.themeOverride+xml"/>
  <Override PartName="/ppt/tags/tag295.xml" ContentType="application/vnd.openxmlformats-officedocument.presentationml.tags+xml"/>
  <Override PartName="/ppt/theme/themeOverride116.xml" ContentType="application/vnd.openxmlformats-officedocument.themeOverride+xml"/>
  <Override PartName="/ppt/tags/tag296.xml" ContentType="application/vnd.openxmlformats-officedocument.presentationml.tags+xml"/>
  <Override PartName="/ppt/theme/themeOverride117.xml" ContentType="application/vnd.openxmlformats-officedocument.themeOverride+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heme/themeOverride118.xml" ContentType="application/vnd.openxmlformats-officedocument.themeOverride+xml"/>
  <Override PartName="/ppt/tags/tag301.xml" ContentType="application/vnd.openxmlformats-officedocument.presentationml.tags+xml"/>
  <Override PartName="/ppt/theme/themeOverride119.xml" ContentType="application/vnd.openxmlformats-officedocument.themeOverride+xml"/>
  <Override PartName="/ppt/tags/tag302.xml" ContentType="application/vnd.openxmlformats-officedocument.presentationml.tags+xml"/>
  <Override PartName="/ppt/theme/themeOverride120.xml" ContentType="application/vnd.openxmlformats-officedocument.themeOverride+xml"/>
  <Override PartName="/ppt/tags/tag303.xml" ContentType="application/vnd.openxmlformats-officedocument.presentationml.tags+xml"/>
  <Override PartName="/ppt/theme/themeOverride121.xml" ContentType="application/vnd.openxmlformats-officedocument.themeOverride+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12.xml" ContentType="application/vnd.openxmlformats-officedocument.theme+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heme/themeOverride122.xml" ContentType="application/vnd.openxmlformats-officedocument.themeOverride+xml"/>
  <Override PartName="/ppt/tags/tag314.xml" ContentType="application/vnd.openxmlformats-officedocument.presentationml.tags+xml"/>
  <Override PartName="/ppt/tags/tag315.xml" ContentType="application/vnd.openxmlformats-officedocument.presentationml.tags+xml"/>
  <Override PartName="/ppt/theme/themeOverride123.xml" ContentType="application/vnd.openxmlformats-officedocument.themeOverride+xml"/>
  <Override PartName="/ppt/tags/tag316.xml" ContentType="application/vnd.openxmlformats-officedocument.presentationml.tags+xml"/>
  <Override PartName="/ppt/theme/themeOverride124.xml" ContentType="application/vnd.openxmlformats-officedocument.themeOverride+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heme/themeOverride125.xml" ContentType="application/vnd.openxmlformats-officedocument.themeOverride+xml"/>
  <Override PartName="/ppt/tags/tag322.xml" ContentType="application/vnd.openxmlformats-officedocument.presentationml.tags+xml"/>
  <Override PartName="/ppt/theme/themeOverride126.xml" ContentType="application/vnd.openxmlformats-officedocument.themeOverride+xml"/>
  <Override PartName="/ppt/tags/tag323.xml" ContentType="application/vnd.openxmlformats-officedocument.presentationml.tags+xml"/>
  <Override PartName="/ppt/theme/themeOverride127.xml" ContentType="application/vnd.openxmlformats-officedocument.themeOverride+xml"/>
  <Override PartName="/ppt/tags/tag324.xml" ContentType="application/vnd.openxmlformats-officedocument.presentationml.tags+xml"/>
  <Override PartName="/ppt/theme/themeOverride128.xml" ContentType="application/vnd.openxmlformats-officedocument.themeOverride+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heme/themeOverride129.xml" ContentType="application/vnd.openxmlformats-officedocument.themeOverride+xml"/>
  <Override PartName="/ppt/tags/tag329.xml" ContentType="application/vnd.openxmlformats-officedocument.presentationml.tags+xml"/>
  <Override PartName="/ppt/theme/themeOverride130.xml" ContentType="application/vnd.openxmlformats-officedocument.themeOverride+xml"/>
  <Override PartName="/ppt/tags/tag330.xml" ContentType="application/vnd.openxmlformats-officedocument.presentationml.tags+xml"/>
  <Override PartName="/ppt/theme/themeOverride131.xml" ContentType="application/vnd.openxmlformats-officedocument.themeOverride+xml"/>
  <Override PartName="/ppt/tags/tag331.xml" ContentType="application/vnd.openxmlformats-officedocument.presentationml.tags+xml"/>
  <Override PartName="/ppt/theme/themeOverride132.xml" ContentType="application/vnd.openxmlformats-officedocument.themeOverride+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13.xml" ContentType="application/vnd.openxmlformats-officedocument.theme+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heme/themeOverride133.xml" ContentType="application/vnd.openxmlformats-officedocument.themeOverride+xml"/>
  <Override PartName="/ppt/tags/tag342.xml" ContentType="application/vnd.openxmlformats-officedocument.presentationml.tags+xml"/>
  <Override PartName="/ppt/tags/tag343.xml" ContentType="application/vnd.openxmlformats-officedocument.presentationml.tags+xml"/>
  <Override PartName="/ppt/theme/themeOverride134.xml" ContentType="application/vnd.openxmlformats-officedocument.themeOverride+xml"/>
  <Override PartName="/ppt/tags/tag344.xml" ContentType="application/vnd.openxmlformats-officedocument.presentationml.tags+xml"/>
  <Override PartName="/ppt/theme/themeOverride135.xml" ContentType="application/vnd.openxmlformats-officedocument.themeOverride+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heme/themeOverride136.xml" ContentType="application/vnd.openxmlformats-officedocument.themeOverride+xml"/>
  <Override PartName="/ppt/tags/tag350.xml" ContentType="application/vnd.openxmlformats-officedocument.presentationml.tags+xml"/>
  <Override PartName="/ppt/theme/themeOverride137.xml" ContentType="application/vnd.openxmlformats-officedocument.themeOverride+xml"/>
  <Override PartName="/ppt/tags/tag351.xml" ContentType="application/vnd.openxmlformats-officedocument.presentationml.tags+xml"/>
  <Override PartName="/ppt/theme/themeOverride138.xml" ContentType="application/vnd.openxmlformats-officedocument.themeOverride+xml"/>
  <Override PartName="/ppt/tags/tag352.xml" ContentType="application/vnd.openxmlformats-officedocument.presentationml.tags+xml"/>
  <Override PartName="/ppt/theme/themeOverride139.xml" ContentType="application/vnd.openxmlformats-officedocument.themeOverride+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heme/themeOverride140.xml" ContentType="application/vnd.openxmlformats-officedocument.themeOverride+xml"/>
  <Override PartName="/ppt/tags/tag357.xml" ContentType="application/vnd.openxmlformats-officedocument.presentationml.tags+xml"/>
  <Override PartName="/ppt/theme/themeOverride141.xml" ContentType="application/vnd.openxmlformats-officedocument.themeOverride+xml"/>
  <Override PartName="/ppt/tags/tag358.xml" ContentType="application/vnd.openxmlformats-officedocument.presentationml.tags+xml"/>
  <Override PartName="/ppt/theme/themeOverride142.xml" ContentType="application/vnd.openxmlformats-officedocument.themeOverride+xml"/>
  <Override PartName="/ppt/tags/tag359.xml" ContentType="application/vnd.openxmlformats-officedocument.presentationml.tags+xml"/>
  <Override PartName="/ppt/theme/themeOverride143.xml" ContentType="application/vnd.openxmlformats-officedocument.themeOverride+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14.xml" ContentType="application/vnd.openxmlformats-officedocument.theme+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heme/themeOverride144.xml" ContentType="application/vnd.openxmlformats-officedocument.themeOverride+xml"/>
  <Override PartName="/ppt/tags/tag370.xml" ContentType="application/vnd.openxmlformats-officedocument.presentationml.tags+xml"/>
  <Override PartName="/ppt/tags/tag371.xml" ContentType="application/vnd.openxmlformats-officedocument.presentationml.tags+xml"/>
  <Override PartName="/ppt/theme/themeOverride145.xml" ContentType="application/vnd.openxmlformats-officedocument.themeOverride+xml"/>
  <Override PartName="/ppt/tags/tag372.xml" ContentType="application/vnd.openxmlformats-officedocument.presentationml.tags+xml"/>
  <Override PartName="/ppt/theme/themeOverride146.xml" ContentType="application/vnd.openxmlformats-officedocument.themeOverride+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heme/themeOverride147.xml" ContentType="application/vnd.openxmlformats-officedocument.themeOverride+xml"/>
  <Override PartName="/ppt/tags/tag378.xml" ContentType="application/vnd.openxmlformats-officedocument.presentationml.tags+xml"/>
  <Override PartName="/ppt/theme/themeOverride148.xml" ContentType="application/vnd.openxmlformats-officedocument.themeOverride+xml"/>
  <Override PartName="/ppt/tags/tag379.xml" ContentType="application/vnd.openxmlformats-officedocument.presentationml.tags+xml"/>
  <Override PartName="/ppt/theme/themeOverride149.xml" ContentType="application/vnd.openxmlformats-officedocument.themeOverride+xml"/>
  <Override PartName="/ppt/tags/tag380.xml" ContentType="application/vnd.openxmlformats-officedocument.presentationml.tags+xml"/>
  <Override PartName="/ppt/theme/themeOverride150.xml" ContentType="application/vnd.openxmlformats-officedocument.themeOverride+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heme/themeOverride151.xml" ContentType="application/vnd.openxmlformats-officedocument.themeOverride+xml"/>
  <Override PartName="/ppt/tags/tag385.xml" ContentType="application/vnd.openxmlformats-officedocument.presentationml.tags+xml"/>
  <Override PartName="/ppt/theme/themeOverride152.xml" ContentType="application/vnd.openxmlformats-officedocument.themeOverride+xml"/>
  <Override PartName="/ppt/tags/tag386.xml" ContentType="application/vnd.openxmlformats-officedocument.presentationml.tags+xml"/>
  <Override PartName="/ppt/theme/themeOverride153.xml" ContentType="application/vnd.openxmlformats-officedocument.themeOverride+xml"/>
  <Override PartName="/ppt/tags/tag387.xml" ContentType="application/vnd.openxmlformats-officedocument.presentationml.tags+xml"/>
  <Override PartName="/ppt/theme/themeOverride154.xml" ContentType="application/vnd.openxmlformats-officedocument.themeOverride+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15.xml" ContentType="application/vnd.openxmlformats-officedocument.theme+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heme/themeOverride155.xml" ContentType="application/vnd.openxmlformats-officedocument.themeOverride+xml"/>
  <Override PartName="/ppt/tags/tag399.xml" ContentType="application/vnd.openxmlformats-officedocument.presentationml.tags+xml"/>
  <Override PartName="/ppt/tags/tag400.xml" ContentType="application/vnd.openxmlformats-officedocument.presentationml.tags+xml"/>
  <Override PartName="/ppt/theme/themeOverride156.xml" ContentType="application/vnd.openxmlformats-officedocument.themeOverride+xml"/>
  <Override PartName="/ppt/theme/themeOverride157.xml" ContentType="application/vnd.openxmlformats-officedocument.themeOverride+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heme/themeOverride158.xml" ContentType="application/vnd.openxmlformats-officedocument.themeOverride+xml"/>
  <Override PartName="/ppt/theme/themeOverride159.xml" ContentType="application/vnd.openxmlformats-officedocument.themeOverride+xml"/>
  <Override PartName="/ppt/theme/themeOverride160.xml" ContentType="application/vnd.openxmlformats-officedocument.themeOverride+xml"/>
  <Override PartName="/ppt/theme/themeOverride161.xml" ContentType="application/vnd.openxmlformats-officedocument.themeOverride+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heme/themeOverride162.xml" ContentType="application/vnd.openxmlformats-officedocument.themeOverride+xml"/>
  <Override PartName="/ppt/tags/tag408.xml" ContentType="application/vnd.openxmlformats-officedocument.presentationml.tags+xml"/>
  <Override PartName="/ppt/tags/tag409.xml" ContentType="application/vnd.openxmlformats-officedocument.presentationml.tags+xml"/>
  <Override PartName="/ppt/theme/themeOverride163.xml" ContentType="application/vnd.openxmlformats-officedocument.themeOverride+xml"/>
  <Override PartName="/ppt/theme/themeOverride164.xml" ContentType="application/vnd.openxmlformats-officedocument.themeOverride+xml"/>
  <Override PartName="/ppt/theme/themeOverride165.xml" ContentType="application/vnd.openxmlformats-officedocument.themeOverride+xml"/>
  <Override PartName="/ppt/theme/themeOverride166.xml" ContentType="application/vnd.openxmlformats-officedocument.themeOverrid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6.xml" ContentType="application/vnd.openxmlformats-officedocument.theme+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heme/themeOverride167.xml" ContentType="application/vnd.openxmlformats-officedocument.themeOverride+xml"/>
  <Override PartName="/ppt/tags/tag415.xml" ContentType="application/vnd.openxmlformats-officedocument.presentationml.tags+xml"/>
  <Override PartName="/ppt/tags/tag416.xml" ContentType="application/vnd.openxmlformats-officedocument.presentationml.tags+xml"/>
  <Override PartName="/ppt/theme/themeOverride168.xml" ContentType="application/vnd.openxmlformats-officedocument.themeOverride+xml"/>
  <Override PartName="/ppt/tags/tag417.xml" ContentType="application/vnd.openxmlformats-officedocument.presentationml.tags+xml"/>
  <Override PartName="/ppt/theme/themeOverride169.xml" ContentType="application/vnd.openxmlformats-officedocument.themeOverride+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heme/themeOverride170.xml" ContentType="application/vnd.openxmlformats-officedocument.themeOverride+xml"/>
  <Override PartName="/ppt/tags/tag423.xml" ContentType="application/vnd.openxmlformats-officedocument.presentationml.tags+xml"/>
  <Override PartName="/ppt/theme/themeOverride171.xml" ContentType="application/vnd.openxmlformats-officedocument.themeOverride+xml"/>
  <Override PartName="/ppt/tags/tag424.xml" ContentType="application/vnd.openxmlformats-officedocument.presentationml.tags+xml"/>
  <Override PartName="/ppt/theme/themeOverride172.xml" ContentType="application/vnd.openxmlformats-officedocument.themeOverride+xml"/>
  <Override PartName="/ppt/tags/tag425.xml" ContentType="application/vnd.openxmlformats-officedocument.presentationml.tags+xml"/>
  <Override PartName="/ppt/theme/themeOverride173.xml" ContentType="application/vnd.openxmlformats-officedocument.themeOverride+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heme/themeOverride174.xml" ContentType="application/vnd.openxmlformats-officedocument.themeOverride+xml"/>
  <Override PartName="/ppt/tags/tag430.xml" ContentType="application/vnd.openxmlformats-officedocument.presentationml.tags+xml"/>
  <Override PartName="/ppt/theme/themeOverride175.xml" ContentType="application/vnd.openxmlformats-officedocument.themeOverride+xml"/>
  <Override PartName="/ppt/tags/tag431.xml" ContentType="application/vnd.openxmlformats-officedocument.presentationml.tags+xml"/>
  <Override PartName="/ppt/theme/themeOverride176.xml" ContentType="application/vnd.openxmlformats-officedocument.themeOverride+xml"/>
  <Override PartName="/ppt/tags/tag432.xml" ContentType="application/vnd.openxmlformats-officedocument.presentationml.tags+xml"/>
  <Override PartName="/ppt/theme/themeOverride177.xml" ContentType="application/vnd.openxmlformats-officedocument.themeOverride+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17.xml" ContentType="application/vnd.openxmlformats-officedocument.theme+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heme/themeOverride178.xml" ContentType="application/vnd.openxmlformats-officedocument.themeOverride+xml"/>
  <Override PartName="/ppt/tags/tag443.xml" ContentType="application/vnd.openxmlformats-officedocument.presentationml.tags+xml"/>
  <Override PartName="/ppt/tags/tag444.xml" ContentType="application/vnd.openxmlformats-officedocument.presentationml.tags+xml"/>
  <Override PartName="/ppt/theme/themeOverride179.xml" ContentType="application/vnd.openxmlformats-officedocument.themeOverride+xml"/>
  <Override PartName="/ppt/tags/tag445.xml" ContentType="application/vnd.openxmlformats-officedocument.presentationml.tags+xml"/>
  <Override PartName="/ppt/theme/themeOverride180.xml" ContentType="application/vnd.openxmlformats-officedocument.themeOverride+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heme/themeOverride181.xml" ContentType="application/vnd.openxmlformats-officedocument.themeOverride+xml"/>
  <Override PartName="/ppt/tags/tag451.xml" ContentType="application/vnd.openxmlformats-officedocument.presentationml.tags+xml"/>
  <Override PartName="/ppt/theme/themeOverride182.xml" ContentType="application/vnd.openxmlformats-officedocument.themeOverride+xml"/>
  <Override PartName="/ppt/tags/tag452.xml" ContentType="application/vnd.openxmlformats-officedocument.presentationml.tags+xml"/>
  <Override PartName="/ppt/theme/themeOverride183.xml" ContentType="application/vnd.openxmlformats-officedocument.themeOverride+xml"/>
  <Override PartName="/ppt/tags/tag453.xml" ContentType="application/vnd.openxmlformats-officedocument.presentationml.tags+xml"/>
  <Override PartName="/ppt/theme/themeOverride184.xml" ContentType="application/vnd.openxmlformats-officedocument.themeOverride+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heme/themeOverride185.xml" ContentType="application/vnd.openxmlformats-officedocument.themeOverride+xml"/>
  <Override PartName="/ppt/tags/tag458.xml" ContentType="application/vnd.openxmlformats-officedocument.presentationml.tags+xml"/>
  <Override PartName="/ppt/theme/themeOverride186.xml" ContentType="application/vnd.openxmlformats-officedocument.themeOverride+xml"/>
  <Override PartName="/ppt/tags/tag459.xml" ContentType="application/vnd.openxmlformats-officedocument.presentationml.tags+xml"/>
  <Override PartName="/ppt/theme/themeOverride187.xml" ContentType="application/vnd.openxmlformats-officedocument.themeOverride+xml"/>
  <Override PartName="/ppt/tags/tag460.xml" ContentType="application/vnd.openxmlformats-officedocument.presentationml.tags+xml"/>
  <Override PartName="/ppt/theme/themeOverride188.xml" ContentType="application/vnd.openxmlformats-officedocument.themeOverride+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18.xml" ContentType="application/vnd.openxmlformats-officedocument.theme+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heme/themeOverride189.xml" ContentType="application/vnd.openxmlformats-officedocument.themeOverride+xml"/>
  <Override PartName="/ppt/tags/tag471.xml" ContentType="application/vnd.openxmlformats-officedocument.presentationml.tags+xml"/>
  <Override PartName="/ppt/tags/tag472.xml" ContentType="application/vnd.openxmlformats-officedocument.presentationml.tags+xml"/>
  <Override PartName="/ppt/theme/themeOverride190.xml" ContentType="application/vnd.openxmlformats-officedocument.themeOverride+xml"/>
  <Override PartName="/ppt/tags/tag473.xml" ContentType="application/vnd.openxmlformats-officedocument.presentationml.tags+xml"/>
  <Override PartName="/ppt/theme/themeOverride191.xml" ContentType="application/vnd.openxmlformats-officedocument.themeOverride+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heme/themeOverride192.xml" ContentType="application/vnd.openxmlformats-officedocument.themeOverride+xml"/>
  <Override PartName="/ppt/tags/tag479.xml" ContentType="application/vnd.openxmlformats-officedocument.presentationml.tags+xml"/>
  <Override PartName="/ppt/theme/themeOverride193.xml" ContentType="application/vnd.openxmlformats-officedocument.themeOverride+xml"/>
  <Override PartName="/ppt/tags/tag480.xml" ContentType="application/vnd.openxmlformats-officedocument.presentationml.tags+xml"/>
  <Override PartName="/ppt/theme/themeOverride194.xml" ContentType="application/vnd.openxmlformats-officedocument.themeOverride+xml"/>
  <Override PartName="/ppt/tags/tag481.xml" ContentType="application/vnd.openxmlformats-officedocument.presentationml.tags+xml"/>
  <Override PartName="/ppt/theme/themeOverride195.xml" ContentType="application/vnd.openxmlformats-officedocument.themeOverride+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heme/themeOverride196.xml" ContentType="application/vnd.openxmlformats-officedocument.themeOverride+xml"/>
  <Override PartName="/ppt/tags/tag486.xml" ContentType="application/vnd.openxmlformats-officedocument.presentationml.tags+xml"/>
  <Override PartName="/ppt/theme/themeOverride197.xml" ContentType="application/vnd.openxmlformats-officedocument.themeOverride+xml"/>
  <Override PartName="/ppt/tags/tag487.xml" ContentType="application/vnd.openxmlformats-officedocument.presentationml.tags+xml"/>
  <Override PartName="/ppt/theme/themeOverride198.xml" ContentType="application/vnd.openxmlformats-officedocument.themeOverride+xml"/>
  <Override PartName="/ppt/tags/tag488.xml" ContentType="application/vnd.openxmlformats-officedocument.presentationml.tags+xml"/>
  <Override PartName="/ppt/theme/themeOverride199.xml" ContentType="application/vnd.openxmlformats-officedocument.themeOverride+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19.xml" ContentType="application/vnd.openxmlformats-officedocument.theme+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heme/themeOverride200.xml" ContentType="application/vnd.openxmlformats-officedocument.themeOverride+xml"/>
  <Override PartName="/ppt/tags/tag499.xml" ContentType="application/vnd.openxmlformats-officedocument.presentationml.tags+xml"/>
  <Override PartName="/ppt/tags/tag500.xml" ContentType="application/vnd.openxmlformats-officedocument.presentationml.tags+xml"/>
  <Override PartName="/ppt/theme/themeOverride201.xml" ContentType="application/vnd.openxmlformats-officedocument.themeOverride+xml"/>
  <Override PartName="/ppt/tags/tag501.xml" ContentType="application/vnd.openxmlformats-officedocument.presentationml.tags+xml"/>
  <Override PartName="/ppt/theme/themeOverride202.xml" ContentType="application/vnd.openxmlformats-officedocument.themeOverride+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heme/themeOverride203.xml" ContentType="application/vnd.openxmlformats-officedocument.themeOverride+xml"/>
  <Override PartName="/ppt/tags/tag507.xml" ContentType="application/vnd.openxmlformats-officedocument.presentationml.tags+xml"/>
  <Override PartName="/ppt/theme/themeOverride204.xml" ContentType="application/vnd.openxmlformats-officedocument.themeOverride+xml"/>
  <Override PartName="/ppt/tags/tag508.xml" ContentType="application/vnd.openxmlformats-officedocument.presentationml.tags+xml"/>
  <Override PartName="/ppt/theme/themeOverride205.xml" ContentType="application/vnd.openxmlformats-officedocument.themeOverride+xml"/>
  <Override PartName="/ppt/tags/tag509.xml" ContentType="application/vnd.openxmlformats-officedocument.presentationml.tags+xml"/>
  <Override PartName="/ppt/theme/themeOverride206.xml" ContentType="application/vnd.openxmlformats-officedocument.themeOverride+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heme/themeOverride207.xml" ContentType="application/vnd.openxmlformats-officedocument.themeOverride+xml"/>
  <Override PartName="/ppt/tags/tag514.xml" ContentType="application/vnd.openxmlformats-officedocument.presentationml.tags+xml"/>
  <Override PartName="/ppt/theme/themeOverride208.xml" ContentType="application/vnd.openxmlformats-officedocument.themeOverride+xml"/>
  <Override PartName="/ppt/tags/tag515.xml" ContentType="application/vnd.openxmlformats-officedocument.presentationml.tags+xml"/>
  <Override PartName="/ppt/theme/themeOverride209.xml" ContentType="application/vnd.openxmlformats-officedocument.themeOverride+xml"/>
  <Override PartName="/ppt/tags/tag516.xml" ContentType="application/vnd.openxmlformats-officedocument.presentationml.tags+xml"/>
  <Override PartName="/ppt/theme/themeOverride210.xml" ContentType="application/vnd.openxmlformats-officedocument.themeOverride+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20.xml" ContentType="application/vnd.openxmlformats-officedocument.theme+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heme/themeOverride211.xml" ContentType="application/vnd.openxmlformats-officedocument.themeOverride+xml"/>
  <Override PartName="/ppt/tags/tag527.xml" ContentType="application/vnd.openxmlformats-officedocument.presentationml.tags+xml"/>
  <Override PartName="/ppt/tags/tag528.xml" ContentType="application/vnd.openxmlformats-officedocument.presentationml.tags+xml"/>
  <Override PartName="/ppt/theme/themeOverride212.xml" ContentType="application/vnd.openxmlformats-officedocument.themeOverride+xml"/>
  <Override PartName="/ppt/tags/tag529.xml" ContentType="application/vnd.openxmlformats-officedocument.presentationml.tags+xml"/>
  <Override PartName="/ppt/tags/tag530.xml" ContentType="application/vnd.openxmlformats-officedocument.presentationml.tags+xml"/>
  <Override PartName="/ppt/theme/themeOverride213.xml" ContentType="application/vnd.openxmlformats-officedocument.themeOverride+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heme/themeOverride214.xml" ContentType="application/vnd.openxmlformats-officedocument.themeOverride+xml"/>
  <Override PartName="/ppt/tags/tag536.xml" ContentType="application/vnd.openxmlformats-officedocument.presentationml.tags+xml"/>
  <Override PartName="/ppt/theme/themeOverride215.xml" ContentType="application/vnd.openxmlformats-officedocument.themeOverride+xml"/>
  <Override PartName="/ppt/tags/tag537.xml" ContentType="application/vnd.openxmlformats-officedocument.presentationml.tags+xml"/>
  <Override PartName="/ppt/theme/themeOverride216.xml" ContentType="application/vnd.openxmlformats-officedocument.themeOverride+xml"/>
  <Override PartName="/ppt/tags/tag538.xml" ContentType="application/vnd.openxmlformats-officedocument.presentationml.tags+xml"/>
  <Override PartName="/ppt/theme/themeOverride217.xml" ContentType="application/vnd.openxmlformats-officedocument.themeOverride+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heme/themeOverride218.xml" ContentType="application/vnd.openxmlformats-officedocument.themeOverride+xml"/>
  <Override PartName="/ppt/tags/tag544.xml" ContentType="application/vnd.openxmlformats-officedocument.presentationml.tags+xml"/>
  <Override PartName="/ppt/theme/themeOverride219.xml" ContentType="application/vnd.openxmlformats-officedocument.themeOverride+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21.xml" ContentType="application/vnd.openxmlformats-officedocument.theme+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22.xml" ContentType="application/vnd.openxmlformats-officedocument.theme+xml"/>
  <Override PartName="/ppt/tags/tag575.xml" ContentType="application/vnd.openxmlformats-officedocument.presentationml.tags+xml"/>
  <Override PartName="/ppt/theme/themeOverride220.xml" ContentType="application/vnd.openxmlformats-officedocument.themeOverride+xml"/>
  <Override PartName="/ppt/theme/themeOverride221.xml" ContentType="application/vnd.openxmlformats-officedocument.themeOverride+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heme/themeOverride222.xml" ContentType="application/vnd.openxmlformats-officedocument.themeOverride+xml"/>
  <Override PartName="/ppt/tags/tag581.xml" ContentType="application/vnd.openxmlformats-officedocument.presentationml.tags+xml"/>
  <Override PartName="/ppt/tags/tag582.xml" ContentType="application/vnd.openxmlformats-officedocument.presentationml.tags+xml"/>
  <Override PartName="/ppt/theme/themeOverride223.xml" ContentType="application/vnd.openxmlformats-officedocument.themeOverride+xml"/>
  <Override PartName="/ppt/tags/tag583.xml" ContentType="application/vnd.openxmlformats-officedocument.presentationml.tags+xml"/>
  <Override PartName="/ppt/theme/themeOverride224.xml" ContentType="application/vnd.openxmlformats-officedocument.themeOverride+xml"/>
  <Override PartName="/ppt/tags/tag584.xml" ContentType="application/vnd.openxmlformats-officedocument.presentationml.tags+xml"/>
  <Override PartName="/ppt/tags/tag585.xml" ContentType="application/vnd.openxmlformats-officedocument.presentationml.tags+xml"/>
  <Override PartName="/ppt/theme/themeOverride225.xml" ContentType="application/vnd.openxmlformats-officedocument.themeOverride+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theme/theme23.xml" ContentType="application/vnd.openxmlformats-officedocument.theme+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heme/themeOverride226.xml" ContentType="application/vnd.openxmlformats-officedocument.themeOverride+xml"/>
  <Override PartName="/ppt/tags/tag595.xml" ContentType="application/vnd.openxmlformats-officedocument.presentationml.tags+xml"/>
  <Override PartName="/ppt/tags/tag596.xml" ContentType="application/vnd.openxmlformats-officedocument.presentationml.tags+xml"/>
  <Override PartName="/ppt/theme/themeOverride227.xml" ContentType="application/vnd.openxmlformats-officedocument.themeOverride+xml"/>
  <Override PartName="/ppt/theme/themeOverride228.xml" ContentType="application/vnd.openxmlformats-officedocument.themeOverride+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heme/themeOverride229.xml" ContentType="application/vnd.openxmlformats-officedocument.themeOverride+xml"/>
  <Override PartName="/ppt/theme/themeOverride230.xml" ContentType="application/vnd.openxmlformats-officedocument.themeOverride+xml"/>
  <Override PartName="/ppt/theme/themeOverride231.xml" ContentType="application/vnd.openxmlformats-officedocument.themeOverride+xml"/>
  <Override PartName="/ppt/theme/themeOverride232.xml" ContentType="application/vnd.openxmlformats-officedocument.themeOverride+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heme/themeOverride233.xml" ContentType="application/vnd.openxmlformats-officedocument.themeOverride+xml"/>
  <Override PartName="/ppt/tags/tag604.xml" ContentType="application/vnd.openxmlformats-officedocument.presentationml.tags+xml"/>
  <Override PartName="/ppt/tags/tag605.xml" ContentType="application/vnd.openxmlformats-officedocument.presentationml.tags+xml"/>
  <Override PartName="/ppt/theme/theme24.xml" ContentType="application/vnd.openxmlformats-officedocument.theme+xml"/>
  <Override PartName="/ppt/theme/theme25.xml" ContentType="application/vnd.openxmlformats-officedocument.theme+xml"/>
  <Override PartName="/ppt/tags/tag606.xml" ContentType="application/vnd.openxmlformats-officedocument.presentationml.tags+xml"/>
  <Override PartName="/ppt/tags/tag607.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tags/tag608.xml" ContentType="application/vnd.openxmlformats-officedocument.presentationml.tags+xml"/>
  <Override PartName="/ppt/notesSlides/notesSlide4.xml" ContentType="application/vnd.openxmlformats-officedocument.presentationml.notesSlide+xml"/>
  <Override PartName="/ppt/tags/tag609.xml" ContentType="application/vnd.openxmlformats-officedocument.presentationml.tags+xml"/>
  <Override PartName="/ppt/charts/chart2.xml" ContentType="application/vnd.openxmlformats-officedocument.drawingml.chart+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5.xml" ContentType="application/vnd.openxmlformats-officedocument.presentationml.notesSlide+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ink/ink1.xml" ContentType="application/inkml+xml"/>
  <Override PartName="/ppt/ink/ink2.xml" ContentType="application/inkml+xml"/>
  <Override PartName="/ppt/tags/tag61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7"/>
    <p:sldMasterId id="2147483662" r:id="rId8"/>
    <p:sldMasterId id="2147483676" r:id="rId9"/>
    <p:sldMasterId id="2147483688" r:id="rId10"/>
    <p:sldMasterId id="2147483700" r:id="rId11"/>
    <p:sldMasterId id="2147483712" r:id="rId12"/>
    <p:sldMasterId id="2147483724" r:id="rId13"/>
    <p:sldMasterId id="2147483736" r:id="rId14"/>
    <p:sldMasterId id="2147483748" r:id="rId15"/>
    <p:sldMasterId id="2147483760" r:id="rId16"/>
    <p:sldMasterId id="2147483772" r:id="rId17"/>
    <p:sldMasterId id="2147483784" r:id="rId18"/>
    <p:sldMasterId id="2147483796" r:id="rId19"/>
    <p:sldMasterId id="2147483808" r:id="rId20"/>
    <p:sldMasterId id="2147483822" r:id="rId21"/>
    <p:sldMasterId id="2147483835" r:id="rId22"/>
    <p:sldMasterId id="2147483849" r:id="rId23"/>
    <p:sldMasterId id="2147483864" r:id="rId24"/>
    <p:sldMasterId id="2147483878" r:id="rId25"/>
    <p:sldMasterId id="2147483892" r:id="rId26"/>
    <p:sldMasterId id="2147483904" r:id="rId27"/>
    <p:sldMasterId id="2147483914" r:id="rId28"/>
    <p:sldMasterId id="2147483929" r:id="rId29"/>
  </p:sldMasterIdLst>
  <p:notesMasterIdLst>
    <p:notesMasterId r:id="rId60"/>
  </p:notesMasterIdLst>
  <p:handoutMasterIdLst>
    <p:handoutMasterId r:id="rId61"/>
  </p:handoutMasterIdLst>
  <p:sldIdLst>
    <p:sldId id="458" r:id="rId30"/>
    <p:sldId id="460" r:id="rId31"/>
    <p:sldId id="472" r:id="rId32"/>
    <p:sldId id="473" r:id="rId33"/>
    <p:sldId id="475" r:id="rId34"/>
    <p:sldId id="468" r:id="rId35"/>
    <p:sldId id="462" r:id="rId36"/>
    <p:sldId id="474" r:id="rId37"/>
    <p:sldId id="476" r:id="rId38"/>
    <p:sldId id="480" r:id="rId39"/>
    <p:sldId id="478" r:id="rId40"/>
    <p:sldId id="483" r:id="rId41"/>
    <p:sldId id="484" r:id="rId42"/>
    <p:sldId id="482" r:id="rId43"/>
    <p:sldId id="487" r:id="rId44"/>
    <p:sldId id="490" r:id="rId45"/>
    <p:sldId id="491" r:id="rId46"/>
    <p:sldId id="492" r:id="rId47"/>
    <p:sldId id="493" r:id="rId48"/>
    <p:sldId id="494" r:id="rId49"/>
    <p:sldId id="495" r:id="rId50"/>
    <p:sldId id="503" r:id="rId51"/>
    <p:sldId id="506" r:id="rId52"/>
    <p:sldId id="504" r:id="rId53"/>
    <p:sldId id="505" r:id="rId54"/>
    <p:sldId id="507" r:id="rId55"/>
    <p:sldId id="508" r:id="rId56"/>
    <p:sldId id="455" r:id="rId57"/>
    <p:sldId id="456" r:id="rId58"/>
    <p:sldId id="457" r:id="rId59"/>
  </p:sldIdLst>
  <p:sldSz cx="9144000" cy="6858000" type="screen4x3"/>
  <p:notesSz cx="6797675" cy="9928225"/>
  <p:embeddedFontLst>
    <p:embeddedFont>
      <p:font typeface="SwissReSans" panose="020B0604020202020204" pitchFamily="34" charset="0"/>
      <p:regular r:id="rId62"/>
      <p:bold r:id="rId63"/>
      <p:italic r:id="rId64"/>
      <p:boldItalic r:id="rId65"/>
    </p:embeddedFont>
    <p:embeddedFont>
      <p:font typeface="Webdings" panose="05030102010509060703" pitchFamily="18" charset="2"/>
      <p:regular r:id="rId66"/>
    </p:embeddedFont>
    <p:embeddedFont>
      <p:font typeface="SwissReSans Light" panose="020B0504020202020204" pitchFamily="34" charset="0"/>
      <p:regular r:id="rId67"/>
      <p:bold r:id="rId68"/>
      <p:italic r:id="rId69"/>
      <p:boldItalic r:id="rId70"/>
    </p:embeddedFont>
    <p:embeddedFont>
      <p:font typeface="Wingdings 3" panose="05040102010807070707" pitchFamily="18" charset="2"/>
      <p:regular r:id="rId71"/>
    </p:embeddedFont>
    <p:embeddedFont>
      <p:font typeface="Calibri" panose="020F0502020204030204" pitchFamily="34" charset="0"/>
      <p:regular r:id="rId72"/>
      <p:bold r:id="rId73"/>
      <p:italic r:id="rId74"/>
      <p:boldItalic r:id="rId75"/>
    </p:embeddedFont>
  </p:embeddedFontLst>
  <p:custDataLst>
    <p:tags r:id="rId76"/>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
          <p15:clr>
            <a:srgbClr val="A4A3A4"/>
          </p15:clr>
        </p15:guide>
        <p15:guide id="2" orient="horz" pos="436">
          <p15:clr>
            <a:srgbClr val="A4A3A4"/>
          </p15:clr>
        </p15:guide>
        <p15:guide id="3" orient="horz" pos="1026">
          <p15:clr>
            <a:srgbClr val="A4A3A4"/>
          </p15:clr>
        </p15:guide>
        <p15:guide id="4" orient="horz" pos="3793">
          <p15:clr>
            <a:srgbClr val="A4A3A4"/>
          </p15:clr>
        </p15:guide>
        <p15:guide id="5" pos="431">
          <p15:clr>
            <a:srgbClr val="A4A3A4"/>
          </p15:clr>
        </p15:guide>
        <p15:guide id="6" pos="5465">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Christoph Nabholz" initials="CN" lastIdx="3" clrIdx="6"/>
  <p:cmAuthor id="1" name="Andreas Schraft" initials="AS" lastIdx="12" clrIdx="0"/>
  <p:cmAuthor id="8" name="Philippe Mettler" initials="PM" lastIdx="24" clrIdx="7">
    <p:extLst>
      <p:ext uri="{19B8F6BF-5375-455C-9EA6-DF929625EA0E}">
        <p15:presenceInfo xmlns:p15="http://schemas.microsoft.com/office/powerpoint/2012/main" userId="Philippe Mettler" providerId="None"/>
      </p:ext>
    </p:extLst>
  </p:cmAuthor>
  <p:cmAuthor id="2" name="Jeannine Bossard" initials="JB" lastIdx="18" clrIdx="1"/>
  <p:cmAuthor id="9" name="AMXWEM" initials="A" lastIdx="8" clrIdx="8"/>
  <p:cmAuthor id="3" name="Yommy Chiu" initials="YC" lastIdx="6" clrIdx="2"/>
  <p:cmAuthor id="4" name="Peter Zimmerli" initials="PZ" lastIdx="1" clrIdx="3">
    <p:extLst>
      <p:ext uri="{19B8F6BF-5375-455C-9EA6-DF929625EA0E}">
        <p15:presenceInfo xmlns:p15="http://schemas.microsoft.com/office/powerpoint/2012/main" userId="S-1-5-21-57989841-2025429265-839522115-63433" providerId="AD"/>
      </p:ext>
    </p:extLst>
  </p:cmAuthor>
  <p:cmAuthor id="5" name="" initials="" lastIdx="4" clrIdx="4"/>
  <p:cmAuthor id="6" name="Matthias Weber" initials="MW" lastIdx="33" clrIdx="5">
    <p:extLst>
      <p:ext uri="{19B8F6BF-5375-455C-9EA6-DF929625EA0E}">
        <p15:presenceInfo xmlns:p15="http://schemas.microsoft.com/office/powerpoint/2012/main" userId="Matthias Web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0F4FA"/>
    <a:srgbClr val="1AC7FF"/>
    <a:srgbClr val="92D050"/>
    <a:srgbClr val="C00000"/>
    <a:srgbClr val="FFA02F"/>
    <a:srgbClr val="D9D9D9"/>
    <a:srgbClr val="548235"/>
    <a:srgbClr val="B5C2C1"/>
    <a:srgbClr val="4777CC"/>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F870FC3-41F4-4639-9F92-194A608F593C}">
  <a:tblStyle styleId="{4F870FC3-41F4-4639-9F92-194A608F593C}" styleName="Swiss Re - Table 1">
    <a:wholeTbl>
      <a:tcTxStyle>
        <a:fontRef idx="minor">
          <a:scrgbClr r="40" g="62" b="54"/>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band2H>
      <a:tcStyle>
        <a:tcBdr/>
        <a:fill>
          <a:solidFill>
            <a:schemeClr val="accent1">
              <a:tint val="36000"/>
            </a:schemeClr>
          </a:solidFill>
        </a:fill>
      </a:tcStyle>
    </a:band2H>
    <a:band1V>
      <a:tcStyle>
        <a:tcBdr/>
        <a:fill>
          <a:solidFill>
            <a:schemeClr val="accent1">
              <a:tint val="36000"/>
            </a:schemeClr>
          </a:solidFill>
        </a:fill>
      </a:tcStyle>
    </a:band1V>
    <a:firstRow>
      <a:tcTxStyle b="on">
        <a:fontRef idx="minor">
          <a:scrgbClr r="255" g="255" b="255"/>
        </a:fontRef>
        <a:schemeClr val="lt1"/>
      </a:tcTxStyle>
      <a:tcStyle>
        <a:tcBdr/>
        <a:fill>
          <a:solidFill>
            <a:schemeClr val="accent1"/>
          </a:solidFill>
        </a:fill>
      </a:tcStyle>
    </a:firstRow>
  </a:tblStyle>
  <a:tblStyle styleId="{7E6E6707-7832-46BE-A3A0-E36881F78559}" styleName="Swiss Re - Table 2">
    <a:wholeTbl>
      <a:tcTxStyle>
        <a:fontRef idx="minor">
          <a:scrgbClr r="40" g="62" b="54"/>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band2H>
      <a:tcStyle>
        <a:tcBdr/>
        <a:fill>
          <a:solidFill>
            <a:schemeClr val="accent5">
              <a:tint val="36000"/>
            </a:schemeClr>
          </a:solidFill>
        </a:fill>
      </a:tcStyle>
    </a:band2H>
    <a:band1V>
      <a:tcStyle>
        <a:tcBdr/>
        <a:fill>
          <a:solidFill>
            <a:schemeClr val="accent5">
              <a:tint val="36000"/>
            </a:schemeClr>
          </a:solidFill>
        </a:fill>
      </a:tcStyle>
    </a:band1V>
    <a:firstRow>
      <a:tcTxStyle b="on">
        <a:fontRef idx="minor">
          <a:scrgbClr r="255" g="255" b="255"/>
        </a:fontRef>
        <a:schemeClr val="lt1"/>
      </a:tcTxStyle>
      <a:tcStyle>
        <a:tcBdr/>
        <a:fill>
          <a:solidFill>
            <a:schemeClr val="accent5"/>
          </a:solidFill>
        </a:fill>
      </a:tcStyle>
    </a:firstRow>
  </a:tblStyle>
  <a:tblStyle styleId="{BBE75E58-984F-4F72-8EDD-5C9A88DD35F0}" styleName="Swiss Re - Table 3">
    <a:wholeTbl>
      <a:tcTxStyle>
        <a:fontRef idx="minor">
          <a:scrgbClr r="40" g="62" b="54"/>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band2H>
      <a:tcStyle>
        <a:tcBdr/>
        <a:fill>
          <a:solidFill>
            <a:schemeClr val="accent3">
              <a:tint val="36000"/>
            </a:schemeClr>
          </a:solidFill>
        </a:fill>
      </a:tcStyle>
    </a:band2H>
    <a:band1V>
      <a:tcStyle>
        <a:tcBdr/>
        <a:fill>
          <a:solidFill>
            <a:schemeClr val="accent3">
              <a:tint val="36000"/>
            </a:schemeClr>
          </a:solidFill>
        </a:fill>
      </a:tcStyle>
    </a:band1V>
    <a:firstRow>
      <a:tcTxStyle b="on">
        <a:fontRef idx="minor">
          <a:scrgbClr r="255" g="255" b="255"/>
        </a:fontRef>
        <a:schemeClr val="lt1"/>
      </a:tcTxStyle>
      <a:tcStyle>
        <a:tcBdr/>
        <a:fill>
          <a:solidFill>
            <a:schemeClr val="accent3"/>
          </a:solidFill>
        </a:fill>
      </a:tcStyle>
    </a:firstRow>
  </a:tblStyle>
  <a:tblStyle styleId="{F0DF0198-80C8-49AA-8D90-CB580F7814A3}" styleName="Swiss Re - Table 4">
    <a:wholeTbl>
      <a:tcTxStyle>
        <a:fontRef idx="minor">
          <a:scrgbClr r="40" g="62" b="54"/>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noFill/>
        </a:fill>
      </a:tcStyle>
    </a:wholeTbl>
  </a:tblStyle>
  <a:tblStyle styleId="{B879B2AA-A785-4C12-A31E-098CB692474E}" styleName="Swiss Re - Table 5">
    <a:wholeTbl>
      <a:tcTxStyle>
        <a:fontRef idx="minor">
          <a:scrgbClr r="40" g="62" b="54"/>
        </a:fontRef>
        <a:schemeClr val="tx1"/>
      </a:tcTxStyle>
      <a:tcStyle>
        <a:tcBdr>
          <a:left>
            <a:ln w="12700" cmpd="sng">
              <a:solidFill>
                <a:schemeClr val="accent1"/>
              </a:solidFill>
            </a:ln>
          </a:left>
          <a:right>
            <a:ln w="12700" cmpd="sng">
              <a:solidFill>
                <a:schemeClr val="accent1"/>
              </a:solidFill>
            </a:ln>
          </a:right>
          <a:top>
            <a:ln>
              <a:noFill/>
            </a:ln>
          </a:top>
          <a:bottom>
            <a:ln>
              <a:noFill/>
            </a:ln>
          </a:bottom>
          <a:insideH>
            <a:ln>
              <a:noFill/>
            </a:ln>
          </a:insideH>
          <a:insideV>
            <a:ln w="12700" cmpd="sng">
              <a:solidFill>
                <a:schemeClr val="accent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5" autoAdjust="0"/>
    <p:restoredTop sz="93901" autoAdjust="0"/>
  </p:normalViewPr>
  <p:slideViewPr>
    <p:cSldViewPr snapToGrid="0" showGuides="1">
      <p:cViewPr varScale="1">
        <p:scale>
          <a:sx n="84" d="100"/>
          <a:sy n="84" d="100"/>
        </p:scale>
        <p:origin x="2760" y="67"/>
      </p:cViewPr>
      <p:guideLst>
        <p:guide orient="horz" pos="164"/>
        <p:guide orient="horz" pos="436"/>
        <p:guide orient="horz" pos="1026"/>
        <p:guide orient="horz" pos="3793"/>
        <p:guide pos="431"/>
        <p:guide pos="5465"/>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8" d="100"/>
          <a:sy n="98" d="100"/>
        </p:scale>
        <p:origin x="-2778" y="-96"/>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7.xml"/><Relationship Id="rId18" Type="http://schemas.openxmlformats.org/officeDocument/2006/relationships/slideMaster" Target="slideMasters/slideMaster12.xml"/><Relationship Id="rId26" Type="http://schemas.openxmlformats.org/officeDocument/2006/relationships/slideMaster" Target="slideMasters/slideMaster20.xml"/><Relationship Id="rId39" Type="http://schemas.openxmlformats.org/officeDocument/2006/relationships/slide" Target="slides/slide10.xml"/><Relationship Id="rId21" Type="http://schemas.openxmlformats.org/officeDocument/2006/relationships/slideMaster" Target="slideMasters/slideMaster15.xml"/><Relationship Id="rId34" Type="http://schemas.openxmlformats.org/officeDocument/2006/relationships/slide" Target="slides/slide5.xml"/><Relationship Id="rId42" Type="http://schemas.openxmlformats.org/officeDocument/2006/relationships/slide" Target="slides/slide13.xml"/><Relationship Id="rId47" Type="http://schemas.openxmlformats.org/officeDocument/2006/relationships/slide" Target="slides/slide18.xml"/><Relationship Id="rId50" Type="http://schemas.openxmlformats.org/officeDocument/2006/relationships/slide" Target="slides/slide21.xml"/><Relationship Id="rId55" Type="http://schemas.openxmlformats.org/officeDocument/2006/relationships/slide" Target="slides/slide26.xml"/><Relationship Id="rId63" Type="http://schemas.openxmlformats.org/officeDocument/2006/relationships/font" Target="fonts/font2.fntdata"/><Relationship Id="rId68" Type="http://schemas.openxmlformats.org/officeDocument/2006/relationships/font" Target="fonts/font7.fntdata"/><Relationship Id="rId76" Type="http://schemas.openxmlformats.org/officeDocument/2006/relationships/tags" Target="tags/tag1.xml"/><Relationship Id="rId7" Type="http://schemas.openxmlformats.org/officeDocument/2006/relationships/slideMaster" Target="slideMasters/slideMaster1.xml"/><Relationship Id="rId71" Type="http://schemas.openxmlformats.org/officeDocument/2006/relationships/font" Target="fonts/font10.fntdata"/><Relationship Id="rId2" Type="http://schemas.openxmlformats.org/officeDocument/2006/relationships/customXml" Target="../customXml/item2.xml"/><Relationship Id="rId16" Type="http://schemas.openxmlformats.org/officeDocument/2006/relationships/slideMaster" Target="slideMasters/slideMaster10.xml"/><Relationship Id="rId29" Type="http://schemas.openxmlformats.org/officeDocument/2006/relationships/slideMaster" Target="slideMasters/slideMaster23.xml"/><Relationship Id="rId11" Type="http://schemas.openxmlformats.org/officeDocument/2006/relationships/slideMaster" Target="slideMasters/slideMaster5.xml"/><Relationship Id="rId24" Type="http://schemas.openxmlformats.org/officeDocument/2006/relationships/slideMaster" Target="slideMasters/slideMaster18.xml"/><Relationship Id="rId32" Type="http://schemas.openxmlformats.org/officeDocument/2006/relationships/slide" Target="slides/slide3.xml"/><Relationship Id="rId37" Type="http://schemas.openxmlformats.org/officeDocument/2006/relationships/slide" Target="slides/slide8.xml"/><Relationship Id="rId40" Type="http://schemas.openxmlformats.org/officeDocument/2006/relationships/slide" Target="slides/slide11.xml"/><Relationship Id="rId45" Type="http://schemas.openxmlformats.org/officeDocument/2006/relationships/slide" Target="slides/slide16.xml"/><Relationship Id="rId53" Type="http://schemas.openxmlformats.org/officeDocument/2006/relationships/slide" Target="slides/slide24.xml"/><Relationship Id="rId58" Type="http://schemas.openxmlformats.org/officeDocument/2006/relationships/slide" Target="slides/slide29.xml"/><Relationship Id="rId66" Type="http://schemas.openxmlformats.org/officeDocument/2006/relationships/font" Target="fonts/font5.fntdata"/><Relationship Id="rId74" Type="http://schemas.openxmlformats.org/officeDocument/2006/relationships/font" Target="fonts/font13.fntdata"/><Relationship Id="rId79" Type="http://schemas.openxmlformats.org/officeDocument/2006/relationships/viewProps" Target="viewProps.xml"/><Relationship Id="rId5" Type="http://schemas.openxmlformats.org/officeDocument/2006/relationships/customXml" Target="../customXml/item5.xml"/><Relationship Id="rId61" Type="http://schemas.openxmlformats.org/officeDocument/2006/relationships/handoutMaster" Target="handoutMasters/handoutMaster1.xml"/><Relationship Id="rId10" Type="http://schemas.openxmlformats.org/officeDocument/2006/relationships/slideMaster" Target="slideMasters/slideMaster4.xml"/><Relationship Id="rId19" Type="http://schemas.openxmlformats.org/officeDocument/2006/relationships/slideMaster" Target="slideMasters/slideMaster13.xml"/><Relationship Id="rId31" Type="http://schemas.openxmlformats.org/officeDocument/2006/relationships/slide" Target="slides/slide2.xml"/><Relationship Id="rId44" Type="http://schemas.openxmlformats.org/officeDocument/2006/relationships/slide" Target="slides/slide15.xml"/><Relationship Id="rId52" Type="http://schemas.openxmlformats.org/officeDocument/2006/relationships/slide" Target="slides/slide23.xml"/><Relationship Id="rId60" Type="http://schemas.openxmlformats.org/officeDocument/2006/relationships/notesMaster" Target="notesMasters/notesMaster1.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Master" Target="slideMasters/slideMaster3.xml"/><Relationship Id="rId14" Type="http://schemas.openxmlformats.org/officeDocument/2006/relationships/slideMaster" Target="slideMasters/slideMaster8.xml"/><Relationship Id="rId22" Type="http://schemas.openxmlformats.org/officeDocument/2006/relationships/slideMaster" Target="slideMasters/slideMaster16.xml"/><Relationship Id="rId27" Type="http://schemas.openxmlformats.org/officeDocument/2006/relationships/slideMaster" Target="slideMasters/slideMaster21.xml"/><Relationship Id="rId30" Type="http://schemas.openxmlformats.org/officeDocument/2006/relationships/slide" Target="slides/slide1.xml"/><Relationship Id="rId35" Type="http://schemas.openxmlformats.org/officeDocument/2006/relationships/slide" Target="slides/slide6.xml"/><Relationship Id="rId43" Type="http://schemas.openxmlformats.org/officeDocument/2006/relationships/slide" Target="slides/slide14.xml"/><Relationship Id="rId48" Type="http://schemas.openxmlformats.org/officeDocument/2006/relationships/slide" Target="slides/slide19.xml"/><Relationship Id="rId56" Type="http://schemas.openxmlformats.org/officeDocument/2006/relationships/slide" Target="slides/slide27.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commentAuthors" Target="commentAuthors.xml"/><Relationship Id="rId8" Type="http://schemas.openxmlformats.org/officeDocument/2006/relationships/slideMaster" Target="slideMasters/slideMaster2.xml"/><Relationship Id="rId51" Type="http://schemas.openxmlformats.org/officeDocument/2006/relationships/slide" Target="slides/slide22.xml"/><Relationship Id="rId72" Type="http://schemas.openxmlformats.org/officeDocument/2006/relationships/font" Target="fonts/font11.fntdata"/><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6.xml"/><Relationship Id="rId17" Type="http://schemas.openxmlformats.org/officeDocument/2006/relationships/slideMaster" Target="slideMasters/slideMaster11.xml"/><Relationship Id="rId25" Type="http://schemas.openxmlformats.org/officeDocument/2006/relationships/slideMaster" Target="slideMasters/slideMaster19.xml"/><Relationship Id="rId33" Type="http://schemas.openxmlformats.org/officeDocument/2006/relationships/slide" Target="slides/slide4.xml"/><Relationship Id="rId38" Type="http://schemas.openxmlformats.org/officeDocument/2006/relationships/slide" Target="slides/slide9.xml"/><Relationship Id="rId46" Type="http://schemas.openxmlformats.org/officeDocument/2006/relationships/slide" Target="slides/slide17.xml"/><Relationship Id="rId59" Type="http://schemas.openxmlformats.org/officeDocument/2006/relationships/slide" Target="slides/slide30.xml"/><Relationship Id="rId67" Type="http://schemas.openxmlformats.org/officeDocument/2006/relationships/font" Target="fonts/font6.fntdata"/><Relationship Id="rId20" Type="http://schemas.openxmlformats.org/officeDocument/2006/relationships/slideMaster" Target="slideMasters/slideMaster14.xml"/><Relationship Id="rId41" Type="http://schemas.openxmlformats.org/officeDocument/2006/relationships/slide" Target="slides/slide12.xml"/><Relationship Id="rId54" Type="http://schemas.openxmlformats.org/officeDocument/2006/relationships/slide" Target="slides/slide25.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Master" Target="slideMasters/slideMaster9.xml"/><Relationship Id="rId23" Type="http://schemas.openxmlformats.org/officeDocument/2006/relationships/slideMaster" Target="slideMasters/slideMaster17.xml"/><Relationship Id="rId28" Type="http://schemas.openxmlformats.org/officeDocument/2006/relationships/slideMaster" Target="slideMasters/slideMaster22.xml"/><Relationship Id="rId36" Type="http://schemas.openxmlformats.org/officeDocument/2006/relationships/slide" Target="slides/slide7.xml"/><Relationship Id="rId49" Type="http://schemas.openxmlformats.org/officeDocument/2006/relationships/slide" Target="slides/slide20.xml"/><Relationship Id="rId57" Type="http://schemas.openxmlformats.org/officeDocument/2006/relationships/slide" Target="slides/slide2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oleObject" Target="file:///C:\Users\srzboj\AppData\Local\Microsoft\Windows\Temporary%20Internet%20Files\Content.Outlook\IG62EVY1\ExecutiveExhibitsUpdate20161028.xlsx" TargetMode="Externa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1.xml"/><Relationship Id="rId1" Type="http://schemas.microsoft.com/office/2011/relationships/chartStyle" Target="style1.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rzboj\AppData\Local\Microsoft\Windows\Temporary%20Internet%20Files\Content.Outlook\IG62EVY1\AMO%20Index%20Time%20History.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invertIfNegative val="0"/>
          <c:dPt>
            <c:idx val="1"/>
            <c:invertIfNegative val="0"/>
            <c:bubble3D val="0"/>
            <c:spPr>
              <a:solidFill>
                <a:schemeClr val="accent3"/>
              </a:solidFill>
            </c:spPr>
          </c:dPt>
          <c:dPt>
            <c:idx val="2"/>
            <c:invertIfNegative val="0"/>
            <c:bubble3D val="0"/>
            <c:spPr>
              <a:solidFill>
                <a:schemeClr val="accent4"/>
              </a:solidFill>
            </c:spPr>
          </c:dPt>
          <c:cat>
            <c:strRef>
              <c:f>Sheet1!$A$2:$A$4</c:f>
              <c:strCache>
                <c:ptCount val="3"/>
                <c:pt idx="0">
                  <c:v>Americas</c:v>
                </c:pt>
                <c:pt idx="1">
                  <c:v>EMEA</c:v>
                </c:pt>
                <c:pt idx="2">
                  <c:v>Asia</c:v>
                </c:pt>
              </c:strCache>
            </c:strRef>
          </c:cat>
          <c:val>
            <c:numRef>
              <c:f>Sheet1!$B$2:$B$4</c:f>
              <c:numCache>
                <c:formatCode>General</c:formatCode>
                <c:ptCount val="3"/>
                <c:pt idx="0">
                  <c:v>13.2</c:v>
                </c:pt>
                <c:pt idx="1">
                  <c:v>10.3</c:v>
                </c:pt>
                <c:pt idx="2">
                  <c:v>6.7</c:v>
                </c:pt>
              </c:numCache>
            </c:numRef>
          </c:val>
        </c:ser>
        <c:dLbls>
          <c:showLegendKey val="0"/>
          <c:showVal val="0"/>
          <c:showCatName val="0"/>
          <c:showSerName val="0"/>
          <c:showPercent val="0"/>
          <c:showBubbleSize val="0"/>
        </c:dLbls>
        <c:gapWidth val="368"/>
        <c:axId val="373498696"/>
        <c:axId val="321873056"/>
      </c:barChart>
      <c:catAx>
        <c:axId val="373498696"/>
        <c:scaling>
          <c:orientation val="minMax"/>
        </c:scaling>
        <c:delete val="0"/>
        <c:axPos val="b"/>
        <c:numFmt formatCode="General" sourceLinked="0"/>
        <c:majorTickMark val="none"/>
        <c:minorTickMark val="none"/>
        <c:tickLblPos val="nextTo"/>
        <c:spPr>
          <a:ln>
            <a:noFill/>
          </a:ln>
        </c:spPr>
        <c:txPr>
          <a:bodyPr/>
          <a:lstStyle/>
          <a:p>
            <a:pPr>
              <a:defRPr sz="1400">
                <a:solidFill>
                  <a:schemeClr val="tx2"/>
                </a:solidFill>
                <a:latin typeface="+mj-lt"/>
              </a:defRPr>
            </a:pPr>
            <a:endParaRPr lang="en-US"/>
          </a:p>
        </c:txPr>
        <c:crossAx val="321873056"/>
        <c:crosses val="autoZero"/>
        <c:auto val="1"/>
        <c:lblAlgn val="ctr"/>
        <c:lblOffset val="100"/>
        <c:noMultiLvlLbl val="0"/>
      </c:catAx>
      <c:valAx>
        <c:axId val="321873056"/>
        <c:scaling>
          <c:orientation val="minMax"/>
        </c:scaling>
        <c:delete val="1"/>
        <c:axPos val="l"/>
        <c:numFmt formatCode="General" sourceLinked="1"/>
        <c:majorTickMark val="out"/>
        <c:minorTickMark val="none"/>
        <c:tickLblPos val="nextTo"/>
        <c:crossAx val="37349869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GB" dirty="0"/>
              <a:t>US P&amp;C </a:t>
            </a:r>
            <a:r>
              <a:rPr lang="en-GB" dirty="0" smtClean="0"/>
              <a:t>agent E&amp;O</a:t>
            </a:r>
          </a:p>
        </c:rich>
      </c:tx>
      <c:layout>
        <c:manualLayout>
          <c:xMode val="edge"/>
          <c:yMode val="edge"/>
          <c:x val="0.31549550049994446"/>
          <c:y val="7.6622933531838343E-3"/>
        </c:manualLayout>
      </c:layout>
      <c:overlay val="0"/>
    </c:title>
    <c:autoTitleDeleted val="0"/>
    <c:plotArea>
      <c:layout>
        <c:manualLayout>
          <c:layoutTarget val="inner"/>
          <c:xMode val="edge"/>
          <c:yMode val="edge"/>
          <c:x val="0.10332995340157355"/>
          <c:y val="0.1158264321826246"/>
          <c:w val="0.83502790187132925"/>
          <c:h val="0.576243913029993"/>
        </c:manualLayout>
      </c:layout>
      <c:scatterChart>
        <c:scatterStyle val="lineMarker"/>
        <c:varyColors val="0"/>
        <c:ser>
          <c:idx val="0"/>
          <c:order val="0"/>
          <c:tx>
            <c:strRef>
              <c:f>RegressionExhibit!$G$4</c:f>
              <c:strCache>
                <c:ptCount val="1"/>
                <c:pt idx="0">
                  <c:v>Actual</c:v>
                </c:pt>
              </c:strCache>
            </c:strRef>
          </c:tx>
          <c:spPr>
            <a:ln w="28575">
              <a:solidFill>
                <a:srgbClr val="0070C0"/>
              </a:solidFill>
            </a:ln>
          </c:spPr>
          <c:marker>
            <c:symbol val="none"/>
          </c:marker>
          <c:xVal>
            <c:numRef>
              <c:f>RegressionExhibit!$B$5:$B$38</c:f>
              <c:numCache>
                <c:formatCode>General</c:formatCode>
                <c:ptCount val="34"/>
                <c:pt idx="0">
                  <c:v>1982</c:v>
                </c:pt>
                <c:pt idx="1">
                  <c:v>1983</c:v>
                </c:pt>
                <c:pt idx="2">
                  <c:v>1984</c:v>
                </c:pt>
                <c:pt idx="3">
                  <c:v>1985</c:v>
                </c:pt>
                <c:pt idx="4">
                  <c:v>1986</c:v>
                </c:pt>
                <c:pt idx="5">
                  <c:v>1987</c:v>
                </c:pt>
                <c:pt idx="6">
                  <c:v>1988</c:v>
                </c:pt>
                <c:pt idx="7">
                  <c:v>1989</c:v>
                </c:pt>
                <c:pt idx="8">
                  <c:v>1990</c:v>
                </c:pt>
                <c:pt idx="9">
                  <c:v>1991</c:v>
                </c:pt>
                <c:pt idx="10">
                  <c:v>1992</c:v>
                </c:pt>
                <c:pt idx="11">
                  <c:v>1993</c:v>
                </c:pt>
                <c:pt idx="12">
                  <c:v>1994</c:v>
                </c:pt>
                <c:pt idx="13">
                  <c:v>1995</c:v>
                </c:pt>
                <c:pt idx="14">
                  <c:v>1996</c:v>
                </c:pt>
                <c:pt idx="15">
                  <c:v>1997</c:v>
                </c:pt>
                <c:pt idx="16">
                  <c:v>1998</c:v>
                </c:pt>
                <c:pt idx="17">
                  <c:v>1999</c:v>
                </c:pt>
                <c:pt idx="18">
                  <c:v>2000</c:v>
                </c:pt>
                <c:pt idx="19">
                  <c:v>2001</c:v>
                </c:pt>
                <c:pt idx="20">
                  <c:v>2002</c:v>
                </c:pt>
                <c:pt idx="21">
                  <c:v>2003</c:v>
                </c:pt>
                <c:pt idx="22">
                  <c:v>2004</c:v>
                </c:pt>
                <c:pt idx="23">
                  <c:v>2005</c:v>
                </c:pt>
                <c:pt idx="24">
                  <c:v>2006</c:v>
                </c:pt>
                <c:pt idx="25">
                  <c:v>2007</c:v>
                </c:pt>
                <c:pt idx="26">
                  <c:v>2008</c:v>
                </c:pt>
                <c:pt idx="27">
                  <c:v>2009</c:v>
                </c:pt>
                <c:pt idx="28">
                  <c:v>2010</c:v>
                </c:pt>
                <c:pt idx="29">
                  <c:v>2011</c:v>
                </c:pt>
                <c:pt idx="30">
                  <c:v>2012</c:v>
                </c:pt>
                <c:pt idx="31">
                  <c:v>2013</c:v>
                </c:pt>
                <c:pt idx="32">
                  <c:v>2014</c:v>
                </c:pt>
                <c:pt idx="33">
                  <c:v>2015</c:v>
                </c:pt>
              </c:numCache>
            </c:numRef>
          </c:xVal>
          <c:yVal>
            <c:numRef>
              <c:f>RegressionExhibit!$G$5:$G$38</c:f>
              <c:numCache>
                <c:formatCode>0.0%</c:formatCode>
                <c:ptCount val="34"/>
                <c:pt idx="0">
                  <c:v>0.78330604542748861</c:v>
                </c:pt>
                <c:pt idx="1">
                  <c:v>0.92767270803847612</c:v>
                </c:pt>
                <c:pt idx="2">
                  <c:v>1.4469668082070581</c:v>
                </c:pt>
                <c:pt idx="3">
                  <c:v>1.1932766115836873</c:v>
                </c:pt>
                <c:pt idx="4">
                  <c:v>0.90663923052551387</c:v>
                </c:pt>
                <c:pt idx="5">
                  <c:v>0.57308229429845603</c:v>
                </c:pt>
                <c:pt idx="6">
                  <c:v>0.52524646126323593</c:v>
                </c:pt>
                <c:pt idx="7">
                  <c:v>0.50166644506694358</c:v>
                </c:pt>
                <c:pt idx="8">
                  <c:v>0.61348670226528879</c:v>
                </c:pt>
                <c:pt idx="9">
                  <c:v>0.56325217690628504</c:v>
                </c:pt>
                <c:pt idx="10">
                  <c:v>0.57724935958787393</c:v>
                </c:pt>
                <c:pt idx="11">
                  <c:v>0.67717397327234174</c:v>
                </c:pt>
                <c:pt idx="12">
                  <c:v>0.72218140747192128</c:v>
                </c:pt>
                <c:pt idx="13">
                  <c:v>0.74705640631898207</c:v>
                </c:pt>
                <c:pt idx="14">
                  <c:v>0.70408044698381367</c:v>
                </c:pt>
                <c:pt idx="15">
                  <c:v>0.6872064650180989</c:v>
                </c:pt>
                <c:pt idx="16">
                  <c:v>0.78281874360918058</c:v>
                </c:pt>
                <c:pt idx="17">
                  <c:v>0.8948253437482182</c:v>
                </c:pt>
                <c:pt idx="18">
                  <c:v>1.2169381446844509</c:v>
                </c:pt>
                <c:pt idx="19">
                  <c:v>0.96777153913651859</c:v>
                </c:pt>
                <c:pt idx="20">
                  <c:v>1.2134284133626771</c:v>
                </c:pt>
                <c:pt idx="21">
                  <c:v>0.81736428941734907</c:v>
                </c:pt>
                <c:pt idx="22">
                  <c:v>0.72065528274041402</c:v>
                </c:pt>
                <c:pt idx="23">
                  <c:v>0.65057836221404342</c:v>
                </c:pt>
                <c:pt idx="24">
                  <c:v>0.66621135390923247</c:v>
                </c:pt>
                <c:pt idx="25">
                  <c:v>0.50092421216564686</c:v>
                </c:pt>
                <c:pt idx="26">
                  <c:v>0.4669539954254342</c:v>
                </c:pt>
                <c:pt idx="27">
                  <c:v>0.51996500635184251</c:v>
                </c:pt>
                <c:pt idx="28">
                  <c:v>0.48</c:v>
                </c:pt>
                <c:pt idx="29">
                  <c:v>0.55000000000000004</c:v>
                </c:pt>
                <c:pt idx="30">
                  <c:v>0.46</c:v>
                </c:pt>
                <c:pt idx="31">
                  <c:v>0.44</c:v>
                </c:pt>
                <c:pt idx="32">
                  <c:v>0.52</c:v>
                </c:pt>
                <c:pt idx="33">
                  <c:v>0.59</c:v>
                </c:pt>
              </c:numCache>
            </c:numRef>
          </c:yVal>
          <c:smooth val="1"/>
        </c:ser>
        <c:ser>
          <c:idx val="1"/>
          <c:order val="1"/>
          <c:tx>
            <c:strRef>
              <c:f>RegressionExhibit!$I$4</c:f>
              <c:strCache>
                <c:ptCount val="1"/>
                <c:pt idx="0">
                  <c:v>Predictive model</c:v>
                </c:pt>
              </c:strCache>
            </c:strRef>
          </c:tx>
          <c:spPr>
            <a:ln w="28575">
              <a:solidFill>
                <a:schemeClr val="accent5">
                  <a:lumMod val="40000"/>
                  <a:lumOff val="60000"/>
                </a:schemeClr>
              </a:solidFill>
            </a:ln>
          </c:spPr>
          <c:marker>
            <c:symbol val="none"/>
          </c:marker>
          <c:xVal>
            <c:numRef>
              <c:f>RegressionExhibit!$B$5:$B$38</c:f>
              <c:numCache>
                <c:formatCode>General</c:formatCode>
                <c:ptCount val="34"/>
                <c:pt idx="0">
                  <c:v>1982</c:v>
                </c:pt>
                <c:pt idx="1">
                  <c:v>1983</c:v>
                </c:pt>
                <c:pt idx="2">
                  <c:v>1984</c:v>
                </c:pt>
                <c:pt idx="3">
                  <c:v>1985</c:v>
                </c:pt>
                <c:pt idx="4">
                  <c:v>1986</c:v>
                </c:pt>
                <c:pt idx="5">
                  <c:v>1987</c:v>
                </c:pt>
                <c:pt idx="6">
                  <c:v>1988</c:v>
                </c:pt>
                <c:pt idx="7">
                  <c:v>1989</c:v>
                </c:pt>
                <c:pt idx="8">
                  <c:v>1990</c:v>
                </c:pt>
                <c:pt idx="9">
                  <c:v>1991</c:v>
                </c:pt>
                <c:pt idx="10">
                  <c:v>1992</c:v>
                </c:pt>
                <c:pt idx="11">
                  <c:v>1993</c:v>
                </c:pt>
                <c:pt idx="12">
                  <c:v>1994</c:v>
                </c:pt>
                <c:pt idx="13">
                  <c:v>1995</c:v>
                </c:pt>
                <c:pt idx="14">
                  <c:v>1996</c:v>
                </c:pt>
                <c:pt idx="15">
                  <c:v>1997</c:v>
                </c:pt>
                <c:pt idx="16">
                  <c:v>1998</c:v>
                </c:pt>
                <c:pt idx="17">
                  <c:v>1999</c:v>
                </c:pt>
                <c:pt idx="18">
                  <c:v>2000</c:v>
                </c:pt>
                <c:pt idx="19">
                  <c:v>2001</c:v>
                </c:pt>
                <c:pt idx="20">
                  <c:v>2002</c:v>
                </c:pt>
                <c:pt idx="21">
                  <c:v>2003</c:v>
                </c:pt>
                <c:pt idx="22">
                  <c:v>2004</c:v>
                </c:pt>
                <c:pt idx="23">
                  <c:v>2005</c:v>
                </c:pt>
                <c:pt idx="24">
                  <c:v>2006</c:v>
                </c:pt>
                <c:pt idx="25">
                  <c:v>2007</c:v>
                </c:pt>
                <c:pt idx="26">
                  <c:v>2008</c:v>
                </c:pt>
                <c:pt idx="27">
                  <c:v>2009</c:v>
                </c:pt>
                <c:pt idx="28">
                  <c:v>2010</c:v>
                </c:pt>
                <c:pt idx="29">
                  <c:v>2011</c:v>
                </c:pt>
                <c:pt idx="30">
                  <c:v>2012</c:v>
                </c:pt>
                <c:pt idx="31">
                  <c:v>2013</c:v>
                </c:pt>
                <c:pt idx="32">
                  <c:v>2014</c:v>
                </c:pt>
                <c:pt idx="33">
                  <c:v>2015</c:v>
                </c:pt>
              </c:numCache>
            </c:numRef>
          </c:xVal>
          <c:yVal>
            <c:numRef>
              <c:f>RegressionExhibit!$I$5:$I$38</c:f>
              <c:numCache>
                <c:formatCode>0.0%</c:formatCode>
                <c:ptCount val="34"/>
                <c:pt idx="0">
                  <c:v>0.89568645716192741</c:v>
                </c:pt>
                <c:pt idx="1">
                  <c:v>0.88953493197717393</c:v>
                </c:pt>
                <c:pt idx="2">
                  <c:v>1.2807724081194021</c:v>
                </c:pt>
                <c:pt idx="3">
                  <c:v>1.3301209237324851</c:v>
                </c:pt>
                <c:pt idx="4">
                  <c:v>0.78324766024640979</c:v>
                </c:pt>
                <c:pt idx="5">
                  <c:v>0.59940822125640025</c:v>
                </c:pt>
                <c:pt idx="6">
                  <c:v>0.50586843321174868</c:v>
                </c:pt>
                <c:pt idx="7">
                  <c:v>0.58489598434833212</c:v>
                </c:pt>
                <c:pt idx="8">
                  <c:v>0.58107093068187865</c:v>
                </c:pt>
                <c:pt idx="9">
                  <c:v>0.61752748343516828</c:v>
                </c:pt>
                <c:pt idx="10">
                  <c:v>0.68833298725481562</c:v>
                </c:pt>
                <c:pt idx="11">
                  <c:v>0.65312993237765582</c:v>
                </c:pt>
                <c:pt idx="12">
                  <c:v>0.74690383316579378</c:v>
                </c:pt>
                <c:pt idx="13">
                  <c:v>0.75782473175210363</c:v>
                </c:pt>
                <c:pt idx="14">
                  <c:v>0.7548986956338144</c:v>
                </c:pt>
                <c:pt idx="15">
                  <c:v>0.73855397697633052</c:v>
                </c:pt>
                <c:pt idx="16">
                  <c:v>0.68318515402519253</c:v>
                </c:pt>
                <c:pt idx="17">
                  <c:v>0.81511852807554597</c:v>
                </c:pt>
                <c:pt idx="18">
                  <c:v>0.99197712316407483</c:v>
                </c:pt>
                <c:pt idx="19">
                  <c:v>1.2365780837314748</c:v>
                </c:pt>
                <c:pt idx="20">
                  <c:v>0.88963801264280029</c:v>
                </c:pt>
                <c:pt idx="21">
                  <c:v>0.87892685127772552</c:v>
                </c:pt>
                <c:pt idx="22">
                  <c:v>0.65333328383718481</c:v>
                </c:pt>
                <c:pt idx="23">
                  <c:v>0.6940881643198491</c:v>
                </c:pt>
                <c:pt idx="24">
                  <c:v>0.59943439112244334</c:v>
                </c:pt>
                <c:pt idx="25">
                  <c:v>0.62019271410198762</c:v>
                </c:pt>
                <c:pt idx="26">
                  <c:v>0.50127142805407843</c:v>
                </c:pt>
                <c:pt idx="27">
                  <c:v>0.55049685494991785</c:v>
                </c:pt>
                <c:pt idx="28">
                  <c:v>0.46440093659781212</c:v>
                </c:pt>
                <c:pt idx="29">
                  <c:v>0.50448130319164619</c:v>
                </c:pt>
                <c:pt idx="30">
                  <c:v>0.54781454927229056</c:v>
                </c:pt>
                <c:pt idx="31">
                  <c:v>0.54877122284386104</c:v>
                </c:pt>
                <c:pt idx="32">
                  <c:v>0.49520135914873542</c:v>
                </c:pt>
                <c:pt idx="33">
                  <c:v>0.52529067731251722</c:v>
                </c:pt>
              </c:numCache>
            </c:numRef>
          </c:yVal>
          <c:smooth val="1"/>
        </c:ser>
        <c:dLbls>
          <c:showLegendKey val="0"/>
          <c:showVal val="0"/>
          <c:showCatName val="0"/>
          <c:showSerName val="0"/>
          <c:showPercent val="0"/>
          <c:showBubbleSize val="0"/>
        </c:dLbls>
        <c:axId val="327235536"/>
        <c:axId val="368072072"/>
      </c:scatterChart>
      <c:valAx>
        <c:axId val="327235536"/>
        <c:scaling>
          <c:orientation val="minMax"/>
          <c:max val="2015"/>
          <c:min val="1980"/>
        </c:scaling>
        <c:delete val="0"/>
        <c:axPos val="b"/>
        <c:title>
          <c:tx>
            <c:rich>
              <a:bodyPr/>
              <a:lstStyle/>
              <a:p>
                <a:pPr>
                  <a:defRPr/>
                </a:pPr>
                <a:r>
                  <a:rPr lang="en-US" dirty="0"/>
                  <a:t>Accident year</a:t>
                </a:r>
              </a:p>
            </c:rich>
          </c:tx>
          <c:layout>
            <c:manualLayout>
              <c:xMode val="edge"/>
              <c:yMode val="edge"/>
              <c:x val="0.37850000767109682"/>
              <c:y val="0.80764471324029385"/>
            </c:manualLayout>
          </c:layout>
          <c:overlay val="0"/>
        </c:title>
        <c:numFmt formatCode="General" sourceLinked="1"/>
        <c:majorTickMark val="out"/>
        <c:minorTickMark val="none"/>
        <c:tickLblPos val="nextTo"/>
        <c:crossAx val="368072072"/>
        <c:crosses val="autoZero"/>
        <c:crossBetween val="midCat"/>
        <c:majorUnit val="5"/>
      </c:valAx>
      <c:valAx>
        <c:axId val="368072072"/>
        <c:scaling>
          <c:orientation val="minMax"/>
          <c:min val="0"/>
        </c:scaling>
        <c:delete val="1"/>
        <c:axPos val="l"/>
        <c:majorGridlines>
          <c:spPr>
            <a:ln>
              <a:noFill/>
            </a:ln>
          </c:spPr>
        </c:majorGridlines>
        <c:title>
          <c:tx>
            <c:rich>
              <a:bodyPr/>
              <a:lstStyle/>
              <a:p>
                <a:pPr>
                  <a:defRPr/>
                </a:pPr>
                <a:r>
                  <a:rPr lang="en-GB" dirty="0" smtClean="0"/>
                  <a:t>Ultimate accident </a:t>
                </a:r>
              </a:p>
              <a:p>
                <a:pPr>
                  <a:defRPr/>
                </a:pPr>
                <a:r>
                  <a:rPr lang="en-GB" dirty="0" smtClean="0"/>
                  <a:t>year loss ratios</a:t>
                </a:r>
                <a:endParaRPr lang="en-GB" dirty="0"/>
              </a:p>
            </c:rich>
          </c:tx>
          <c:layout>
            <c:manualLayout>
              <c:xMode val="edge"/>
              <c:yMode val="edge"/>
              <c:x val="3.5273858460171093E-3"/>
              <c:y val="0.14180701591141714"/>
            </c:manualLayout>
          </c:layout>
          <c:overlay val="0"/>
        </c:title>
        <c:numFmt formatCode="0%" sourceLinked="0"/>
        <c:majorTickMark val="out"/>
        <c:minorTickMark val="none"/>
        <c:tickLblPos val="nextTo"/>
        <c:crossAx val="327235536"/>
        <c:crosses val="autoZero"/>
        <c:crossBetween val="midCat"/>
        <c:majorUnit val="0.4"/>
      </c:valAx>
      <c:spPr>
        <a:solidFill>
          <a:srgbClr val="F0F4FA"/>
        </a:solidFill>
      </c:spPr>
    </c:plotArea>
    <c:legend>
      <c:legendPos val="b"/>
      <c:layout>
        <c:manualLayout>
          <c:xMode val="edge"/>
          <c:yMode val="edge"/>
          <c:x val="1.8116062300464312E-2"/>
          <c:y val="0.89459061090252212"/>
          <c:w val="0.89999986052551195"/>
          <c:h val="0.10540938909747785"/>
        </c:manualLayout>
      </c:layout>
      <c:overlay val="0"/>
    </c:legend>
    <c:plotVisOnly val="1"/>
    <c:dispBlanksAs val="gap"/>
    <c:showDLblsOverMax val="0"/>
  </c:chart>
  <c:spPr>
    <a:solidFill>
      <a:schemeClr val="bg1">
        <a:lumMod val="95000"/>
      </a:schemeClr>
    </a:solidFill>
  </c:spPr>
  <c:txPr>
    <a:bodyPr/>
    <a:lstStyle/>
    <a:p>
      <a:pPr>
        <a:defRPr sz="1000" b="0">
          <a:latin typeface="SwissReSans Light" panose="020B0504020202020204" pitchFamily="34" charset="0"/>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252410399328262"/>
          <c:y val="3.2658087821034611E-2"/>
          <c:w val="0.76157334975158752"/>
          <c:h val="0.91692970025158649"/>
        </c:manualLayout>
      </c:layout>
      <c:lineChart>
        <c:grouping val="standard"/>
        <c:varyColors val="0"/>
        <c:ser>
          <c:idx val="0"/>
          <c:order val="0"/>
          <c:tx>
            <c:strRef>
              <c:f>Sheet1!$B$1</c:f>
              <c:strCache>
                <c:ptCount val="1"/>
                <c:pt idx="0">
                  <c:v>% change it TTT losses</c:v>
                </c:pt>
              </c:strCache>
            </c:strRef>
          </c:tx>
          <c:spPr>
            <a:ln w="28575" cap="rnd">
              <a:solidFill>
                <a:schemeClr val="tx2"/>
              </a:solidFill>
              <a:round/>
            </a:ln>
            <a:effectLst/>
          </c:spPr>
          <c:marker>
            <c:symbol val="circle"/>
            <c:size val="5"/>
            <c:spPr>
              <a:solidFill>
                <a:schemeClr val="tx2"/>
              </a:solidFill>
              <a:ln w="9525">
                <a:solidFill>
                  <a:schemeClr val="tx2"/>
                </a:solidFill>
              </a:ln>
              <a:effectLst/>
            </c:spPr>
          </c:marker>
          <c:cat>
            <c:numRef>
              <c:f>Sheet1!$A$2:$A$13</c:f>
              <c:numCache>
                <c:formatCode>General</c:formatCode>
                <c:ptCount val="12"/>
                <c:pt idx="0">
                  <c:v>2002</c:v>
                </c:pt>
                <c:pt idx="1">
                  <c:v>2003</c:v>
                </c:pt>
                <c:pt idx="2">
                  <c:v>2004</c:v>
                </c:pt>
                <c:pt idx="3">
                  <c:v>2005</c:v>
                </c:pt>
                <c:pt idx="4">
                  <c:v>2006</c:v>
                </c:pt>
                <c:pt idx="5">
                  <c:v>2007</c:v>
                </c:pt>
                <c:pt idx="6">
                  <c:v>2008</c:v>
                </c:pt>
                <c:pt idx="7">
                  <c:v>2009</c:v>
                </c:pt>
                <c:pt idx="8">
                  <c:v>2010</c:v>
                </c:pt>
                <c:pt idx="9">
                  <c:v>2011</c:v>
                </c:pt>
                <c:pt idx="10">
                  <c:v>2012</c:v>
                </c:pt>
                <c:pt idx="11">
                  <c:v>2013</c:v>
                </c:pt>
              </c:numCache>
            </c:numRef>
          </c:cat>
          <c:val>
            <c:numRef>
              <c:f>Sheet1!$B$2:$B$13</c:f>
              <c:numCache>
                <c:formatCode>0.00%</c:formatCode>
                <c:ptCount val="12"/>
                <c:pt idx="1">
                  <c:v>-1.6E-2</c:v>
                </c:pt>
                <c:pt idx="2">
                  <c:v>4.2000000000000003E-2</c:v>
                </c:pt>
                <c:pt idx="3" formatCode="0%">
                  <c:v>0.04</c:v>
                </c:pt>
                <c:pt idx="4" formatCode="0%">
                  <c:v>0.01</c:v>
                </c:pt>
                <c:pt idx="5" formatCode="0%">
                  <c:v>8.0000000000000002E-3</c:v>
                </c:pt>
                <c:pt idx="6">
                  <c:v>-0.10100000000000001</c:v>
                </c:pt>
                <c:pt idx="7">
                  <c:v>-0.107</c:v>
                </c:pt>
                <c:pt idx="8">
                  <c:v>7.5999999999999998E-2</c:v>
                </c:pt>
                <c:pt idx="9">
                  <c:v>0.105</c:v>
                </c:pt>
                <c:pt idx="10">
                  <c:v>1E-3</c:v>
                </c:pt>
                <c:pt idx="11">
                  <c:v>5.0999999999999997E-2</c:v>
                </c:pt>
              </c:numCache>
            </c:numRef>
          </c:val>
          <c:smooth val="0"/>
        </c:ser>
        <c:ser>
          <c:idx val="1"/>
          <c:order val="1"/>
          <c:tx>
            <c:strRef>
              <c:f>Sheet1!$C$1</c:f>
              <c:strCache>
                <c:ptCount val="1"/>
                <c:pt idx="0">
                  <c:v>Predicted % chg in TTT losses</c:v>
                </c:pt>
              </c:strCache>
            </c:strRef>
          </c:tx>
          <c:spPr>
            <a:ln w="28575" cap="rnd">
              <a:solidFill>
                <a:srgbClr val="1AC7FF"/>
              </a:solidFill>
              <a:round/>
            </a:ln>
            <a:effectLst/>
          </c:spPr>
          <c:marker>
            <c:symbol val="circle"/>
            <c:size val="5"/>
            <c:spPr>
              <a:solidFill>
                <a:srgbClr val="1AC7FF"/>
              </a:solidFill>
              <a:ln w="9525">
                <a:solidFill>
                  <a:srgbClr val="1AC7FF"/>
                </a:solidFill>
              </a:ln>
              <a:effectLst/>
            </c:spPr>
          </c:marker>
          <c:cat>
            <c:numRef>
              <c:f>Sheet1!$A$2:$A$13</c:f>
              <c:numCache>
                <c:formatCode>General</c:formatCode>
                <c:ptCount val="12"/>
                <c:pt idx="0">
                  <c:v>2002</c:v>
                </c:pt>
                <c:pt idx="1">
                  <c:v>2003</c:v>
                </c:pt>
                <c:pt idx="2">
                  <c:v>2004</c:v>
                </c:pt>
                <c:pt idx="3">
                  <c:v>2005</c:v>
                </c:pt>
                <c:pt idx="4">
                  <c:v>2006</c:v>
                </c:pt>
                <c:pt idx="5">
                  <c:v>2007</c:v>
                </c:pt>
                <c:pt idx="6">
                  <c:v>2008</c:v>
                </c:pt>
                <c:pt idx="7">
                  <c:v>2009</c:v>
                </c:pt>
                <c:pt idx="8">
                  <c:v>2010</c:v>
                </c:pt>
                <c:pt idx="9">
                  <c:v>2011</c:v>
                </c:pt>
                <c:pt idx="10">
                  <c:v>2012</c:v>
                </c:pt>
                <c:pt idx="11">
                  <c:v>2013</c:v>
                </c:pt>
              </c:numCache>
            </c:numRef>
          </c:cat>
          <c:val>
            <c:numRef>
              <c:f>Sheet1!$C$2:$C$13</c:f>
              <c:numCache>
                <c:formatCode>0.00%</c:formatCode>
                <c:ptCount val="12"/>
                <c:pt idx="1">
                  <c:v>2.1999999999999999E-2</c:v>
                </c:pt>
                <c:pt idx="2">
                  <c:v>3.5000000000000003E-2</c:v>
                </c:pt>
                <c:pt idx="3">
                  <c:v>1.9E-2</c:v>
                </c:pt>
                <c:pt idx="4" formatCode="General">
                  <c:v>0</c:v>
                </c:pt>
                <c:pt idx="5" formatCode="0%">
                  <c:v>-0.05</c:v>
                </c:pt>
                <c:pt idx="6">
                  <c:v>-4.9000000000000002E-2</c:v>
                </c:pt>
                <c:pt idx="7" formatCode="0%">
                  <c:v>-0.1</c:v>
                </c:pt>
                <c:pt idx="8">
                  <c:v>9.2999999999999999E-2</c:v>
                </c:pt>
                <c:pt idx="9">
                  <c:v>9.4E-2</c:v>
                </c:pt>
                <c:pt idx="10">
                  <c:v>2.1000000000000001E-2</c:v>
                </c:pt>
                <c:pt idx="11">
                  <c:v>1.9E-2</c:v>
                </c:pt>
              </c:numCache>
            </c:numRef>
          </c:val>
          <c:smooth val="0"/>
        </c:ser>
        <c:ser>
          <c:idx val="2"/>
          <c:order val="2"/>
          <c:tx>
            <c:strRef>
              <c:f>Sheet1!#REF!</c:f>
              <c:strCache>
                <c:ptCount val="1"/>
                <c:pt idx="0">
                  <c:v>#REF!</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Sheet1!$A$2:$A$13</c:f>
              <c:numCache>
                <c:formatCode>General</c:formatCode>
                <c:ptCount val="12"/>
                <c:pt idx="0">
                  <c:v>2002</c:v>
                </c:pt>
                <c:pt idx="1">
                  <c:v>2003</c:v>
                </c:pt>
                <c:pt idx="2">
                  <c:v>2004</c:v>
                </c:pt>
                <c:pt idx="3">
                  <c:v>2005</c:v>
                </c:pt>
                <c:pt idx="4">
                  <c:v>2006</c:v>
                </c:pt>
                <c:pt idx="5">
                  <c:v>2007</c:v>
                </c:pt>
                <c:pt idx="6">
                  <c:v>2008</c:v>
                </c:pt>
                <c:pt idx="7">
                  <c:v>2009</c:v>
                </c:pt>
                <c:pt idx="8">
                  <c:v>2010</c:v>
                </c:pt>
                <c:pt idx="9">
                  <c:v>2011</c:v>
                </c:pt>
                <c:pt idx="10">
                  <c:v>2012</c:v>
                </c:pt>
                <c:pt idx="11">
                  <c:v>2013</c:v>
                </c:pt>
              </c:numCache>
            </c:numRef>
          </c:cat>
          <c:val>
            <c:numRef>
              <c:f>Sheet1!#REF!</c:f>
              <c:numCache>
                <c:formatCode>General</c:formatCode>
                <c:ptCount val="1"/>
                <c:pt idx="0">
                  <c:v>1</c:v>
                </c:pt>
              </c:numCache>
            </c:numRef>
          </c:val>
          <c:smooth val="0"/>
        </c:ser>
        <c:dLbls>
          <c:showLegendKey val="0"/>
          <c:showVal val="0"/>
          <c:showCatName val="0"/>
          <c:showSerName val="0"/>
          <c:showPercent val="0"/>
          <c:showBubbleSize val="0"/>
        </c:dLbls>
        <c:marker val="1"/>
        <c:smooth val="0"/>
        <c:axId val="321874624"/>
        <c:axId val="321875016"/>
      </c:lineChart>
      <c:catAx>
        <c:axId val="321874624"/>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321875016"/>
        <c:crosses val="autoZero"/>
        <c:auto val="1"/>
        <c:lblAlgn val="ctr"/>
        <c:lblOffset val="100"/>
        <c:tickLblSkip val="2"/>
        <c:noMultiLvlLbl val="0"/>
      </c:catAx>
      <c:valAx>
        <c:axId val="321875016"/>
        <c:scaling>
          <c:orientation val="minMax"/>
          <c:max val="0.12000000000000001"/>
          <c:min val="-0.1500000000000000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sz="1000" b="0" i="0" baseline="0" dirty="0" smtClean="0">
                    <a:solidFill>
                      <a:schemeClr val="tx1"/>
                    </a:solidFill>
                    <a:effectLst/>
                  </a:rPr>
                  <a:t>% change in trucks, tractors, and trailer losses </a:t>
                </a:r>
                <a:endParaRPr lang="en-US" sz="1000" dirty="0">
                  <a:solidFill>
                    <a:schemeClr val="tx1"/>
                  </a:solidFill>
                  <a:effectLst/>
                </a:endParaRPr>
              </a:p>
            </c:rich>
          </c:tx>
          <c:layout>
            <c:manualLayout>
              <c:xMode val="edge"/>
              <c:yMode val="edge"/>
              <c:x val="3.9767086652814705E-2"/>
              <c:y val="0.1194305336919489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321874624"/>
        <c:crosses val="autoZero"/>
        <c:crossBetween val="between"/>
        <c:majorUnit val="5.000000000000001E-2"/>
      </c:valAx>
      <c:spPr>
        <a:solidFill>
          <a:srgbClr val="F0F4FA"/>
        </a:solidFill>
        <a:ln>
          <a:noFill/>
        </a:ln>
        <a:effectLst/>
      </c:spPr>
    </c:plotArea>
    <c:legend>
      <c:legendPos val="b"/>
      <c:legendEntry>
        <c:idx val="2"/>
        <c:delete val="1"/>
      </c:legendEntry>
      <c:layout>
        <c:manualLayout>
          <c:xMode val="edge"/>
          <c:yMode val="edge"/>
          <c:x val="0.20465010659108868"/>
          <c:y val="0.82210556038450222"/>
          <c:w val="0.52191842573853997"/>
          <c:h val="0.1041186225428894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5087287373542521"/>
          <c:y val="3.0639815046934627E-2"/>
          <c:w val="0.78082785269608312"/>
          <c:h val="0.8628757517117831"/>
        </c:manualLayout>
      </c:layout>
      <c:lineChart>
        <c:grouping val="standard"/>
        <c:varyColors val="0"/>
        <c:ser>
          <c:idx val="0"/>
          <c:order val="0"/>
          <c:spPr>
            <a:ln w="3175" cap="rnd">
              <a:solidFill>
                <a:schemeClr val="accent3"/>
              </a:solidFill>
              <a:round/>
            </a:ln>
            <a:effectLst/>
          </c:spPr>
          <c:marker>
            <c:symbol val="none"/>
          </c:marker>
          <c:trendline>
            <c:spPr>
              <a:ln w="22225" cap="rnd">
                <a:solidFill>
                  <a:srgbClr val="FFA02F"/>
                </a:solidFill>
                <a:prstDash val="solid"/>
              </a:ln>
              <a:effectLst/>
            </c:spPr>
            <c:trendlineType val="movingAvg"/>
            <c:period val="36"/>
            <c:dispRSqr val="0"/>
            <c:dispEq val="0"/>
          </c:trendline>
          <c:cat>
            <c:strRef>
              <c:f>Sheet1!$A$1310:$A$1924</c:f>
              <c:strCache>
                <c:ptCount val="615"/>
                <c:pt idx="0">
                  <c:v>1965</c:v>
                </c:pt>
                <c:pt idx="1">
                  <c:v>Feb-1965</c:v>
                </c:pt>
                <c:pt idx="2">
                  <c:v>Mar-1965</c:v>
                </c:pt>
                <c:pt idx="3">
                  <c:v>Apr-1965</c:v>
                </c:pt>
                <c:pt idx="4">
                  <c:v>May-1965</c:v>
                </c:pt>
                <c:pt idx="5">
                  <c:v>Jun-1965</c:v>
                </c:pt>
                <c:pt idx="6">
                  <c:v>Jul-1965</c:v>
                </c:pt>
                <c:pt idx="7">
                  <c:v>Aug-1965</c:v>
                </c:pt>
                <c:pt idx="8">
                  <c:v>Sep-1965</c:v>
                </c:pt>
                <c:pt idx="9">
                  <c:v>Oct-1965</c:v>
                </c:pt>
                <c:pt idx="10">
                  <c:v>Nov-1965</c:v>
                </c:pt>
                <c:pt idx="11">
                  <c:v>Dec-1965</c:v>
                </c:pt>
                <c:pt idx="12">
                  <c:v>1966</c:v>
                </c:pt>
                <c:pt idx="13">
                  <c:v>Feb-1966</c:v>
                </c:pt>
                <c:pt idx="14">
                  <c:v>Mar-1966</c:v>
                </c:pt>
                <c:pt idx="15">
                  <c:v>Apr-1966</c:v>
                </c:pt>
                <c:pt idx="16">
                  <c:v>May-1966</c:v>
                </c:pt>
                <c:pt idx="17">
                  <c:v>Jun-1966</c:v>
                </c:pt>
                <c:pt idx="18">
                  <c:v>Jul-1966</c:v>
                </c:pt>
                <c:pt idx="19">
                  <c:v>Aug-1966</c:v>
                </c:pt>
                <c:pt idx="20">
                  <c:v>Sep-1966</c:v>
                </c:pt>
                <c:pt idx="21">
                  <c:v>Oct-1966</c:v>
                </c:pt>
                <c:pt idx="22">
                  <c:v>Nov-1966</c:v>
                </c:pt>
                <c:pt idx="23">
                  <c:v>Dec-1966</c:v>
                </c:pt>
                <c:pt idx="24">
                  <c:v>Jan-1967</c:v>
                </c:pt>
                <c:pt idx="25">
                  <c:v>Feb-1967</c:v>
                </c:pt>
                <c:pt idx="26">
                  <c:v>Mar-1967</c:v>
                </c:pt>
                <c:pt idx="27">
                  <c:v>Apr-1967</c:v>
                </c:pt>
                <c:pt idx="28">
                  <c:v>May-1967</c:v>
                </c:pt>
                <c:pt idx="29">
                  <c:v>Jun-1967</c:v>
                </c:pt>
                <c:pt idx="30">
                  <c:v>Jul-1967</c:v>
                </c:pt>
                <c:pt idx="31">
                  <c:v>Aug-1967</c:v>
                </c:pt>
                <c:pt idx="32">
                  <c:v>Sep-1967</c:v>
                </c:pt>
                <c:pt idx="33">
                  <c:v>Oct-1967</c:v>
                </c:pt>
                <c:pt idx="34">
                  <c:v>Nov-1967</c:v>
                </c:pt>
                <c:pt idx="35">
                  <c:v>Dec-1967</c:v>
                </c:pt>
                <c:pt idx="36">
                  <c:v>Jan-1968</c:v>
                </c:pt>
                <c:pt idx="37">
                  <c:v>Feb-1968</c:v>
                </c:pt>
                <c:pt idx="38">
                  <c:v>Mar-1968</c:v>
                </c:pt>
                <c:pt idx="39">
                  <c:v>Apr-1968</c:v>
                </c:pt>
                <c:pt idx="40">
                  <c:v>May-1968</c:v>
                </c:pt>
                <c:pt idx="41">
                  <c:v>Jun-1968</c:v>
                </c:pt>
                <c:pt idx="42">
                  <c:v>Jul-1968</c:v>
                </c:pt>
                <c:pt idx="43">
                  <c:v>Aug-1968</c:v>
                </c:pt>
                <c:pt idx="44">
                  <c:v>Sep-1968</c:v>
                </c:pt>
                <c:pt idx="45">
                  <c:v>Oct-1968</c:v>
                </c:pt>
                <c:pt idx="46">
                  <c:v>Nov-1968</c:v>
                </c:pt>
                <c:pt idx="47">
                  <c:v>Dec-1968</c:v>
                </c:pt>
                <c:pt idx="48">
                  <c:v>Jan-1969</c:v>
                </c:pt>
                <c:pt idx="49">
                  <c:v>Feb-1969</c:v>
                </c:pt>
                <c:pt idx="50">
                  <c:v>Mar-1969</c:v>
                </c:pt>
                <c:pt idx="51">
                  <c:v>Apr-1969</c:v>
                </c:pt>
                <c:pt idx="52">
                  <c:v>May-1969</c:v>
                </c:pt>
                <c:pt idx="53">
                  <c:v>Jun-1969</c:v>
                </c:pt>
                <c:pt idx="54">
                  <c:v>Jul-1969</c:v>
                </c:pt>
                <c:pt idx="55">
                  <c:v>Aug-1969</c:v>
                </c:pt>
                <c:pt idx="56">
                  <c:v>Sep-1969</c:v>
                </c:pt>
                <c:pt idx="57">
                  <c:v>Oct-1969</c:v>
                </c:pt>
                <c:pt idx="58">
                  <c:v>Nov-1969</c:v>
                </c:pt>
                <c:pt idx="59">
                  <c:v>Dec-1969</c:v>
                </c:pt>
                <c:pt idx="60">
                  <c:v>1970</c:v>
                </c:pt>
                <c:pt idx="61">
                  <c:v>Feb-1970</c:v>
                </c:pt>
                <c:pt idx="62">
                  <c:v>Mar-1970</c:v>
                </c:pt>
                <c:pt idx="63">
                  <c:v>Apr-1970</c:v>
                </c:pt>
                <c:pt idx="64">
                  <c:v>May-1970</c:v>
                </c:pt>
                <c:pt idx="65">
                  <c:v>Jun-1970</c:v>
                </c:pt>
                <c:pt idx="66">
                  <c:v>Jul-1970</c:v>
                </c:pt>
                <c:pt idx="67">
                  <c:v>Aug-1970</c:v>
                </c:pt>
                <c:pt idx="68">
                  <c:v>Sep-1970</c:v>
                </c:pt>
                <c:pt idx="69">
                  <c:v>Oct-1970</c:v>
                </c:pt>
                <c:pt idx="70">
                  <c:v>Nov-1970</c:v>
                </c:pt>
                <c:pt idx="71">
                  <c:v>Dec-1970</c:v>
                </c:pt>
                <c:pt idx="72">
                  <c:v>1971</c:v>
                </c:pt>
                <c:pt idx="73">
                  <c:v>Feb-1971</c:v>
                </c:pt>
                <c:pt idx="74">
                  <c:v>Mar-1971</c:v>
                </c:pt>
                <c:pt idx="75">
                  <c:v>Apr-1971</c:v>
                </c:pt>
                <c:pt idx="76">
                  <c:v>May-1971</c:v>
                </c:pt>
                <c:pt idx="77">
                  <c:v>Jun-1971</c:v>
                </c:pt>
                <c:pt idx="78">
                  <c:v>Jul-1971</c:v>
                </c:pt>
                <c:pt idx="79">
                  <c:v>Aug-1971</c:v>
                </c:pt>
                <c:pt idx="80">
                  <c:v>Sep-1971</c:v>
                </c:pt>
                <c:pt idx="81">
                  <c:v>Oct-1971</c:v>
                </c:pt>
                <c:pt idx="82">
                  <c:v>Nov-1971</c:v>
                </c:pt>
                <c:pt idx="83">
                  <c:v>Dec-1971</c:v>
                </c:pt>
                <c:pt idx="84">
                  <c:v>Jan-1972</c:v>
                </c:pt>
                <c:pt idx="85">
                  <c:v>Feb-1972</c:v>
                </c:pt>
                <c:pt idx="86">
                  <c:v>Mar-1972</c:v>
                </c:pt>
                <c:pt idx="87">
                  <c:v>Apr-1972</c:v>
                </c:pt>
                <c:pt idx="88">
                  <c:v>May-1972</c:v>
                </c:pt>
                <c:pt idx="89">
                  <c:v>Jun-1972</c:v>
                </c:pt>
                <c:pt idx="90">
                  <c:v>Jul-1972</c:v>
                </c:pt>
                <c:pt idx="91">
                  <c:v>Aug-1972</c:v>
                </c:pt>
                <c:pt idx="92">
                  <c:v>Sep-1972</c:v>
                </c:pt>
                <c:pt idx="93">
                  <c:v>Oct-1972</c:v>
                </c:pt>
                <c:pt idx="94">
                  <c:v>Nov-1972</c:v>
                </c:pt>
                <c:pt idx="95">
                  <c:v>Dec-1972</c:v>
                </c:pt>
                <c:pt idx="96">
                  <c:v>Jan-1973</c:v>
                </c:pt>
                <c:pt idx="97">
                  <c:v>Feb-1973</c:v>
                </c:pt>
                <c:pt idx="98">
                  <c:v>Mar-1973</c:v>
                </c:pt>
                <c:pt idx="99">
                  <c:v>Apr-1973</c:v>
                </c:pt>
                <c:pt idx="100">
                  <c:v>May-1973</c:v>
                </c:pt>
                <c:pt idx="101">
                  <c:v>Jun-1973</c:v>
                </c:pt>
                <c:pt idx="102">
                  <c:v>Jul-1973</c:v>
                </c:pt>
                <c:pt idx="103">
                  <c:v>Aug-1973</c:v>
                </c:pt>
                <c:pt idx="104">
                  <c:v>Sep-1973</c:v>
                </c:pt>
                <c:pt idx="105">
                  <c:v>Oct-1973</c:v>
                </c:pt>
                <c:pt idx="106">
                  <c:v>Nov-1973</c:v>
                </c:pt>
                <c:pt idx="107">
                  <c:v>Dec-1973</c:v>
                </c:pt>
                <c:pt idx="108">
                  <c:v>Jan-1974</c:v>
                </c:pt>
                <c:pt idx="109">
                  <c:v>Feb-1974</c:v>
                </c:pt>
                <c:pt idx="110">
                  <c:v>Mar-1974</c:v>
                </c:pt>
                <c:pt idx="111">
                  <c:v>Apr-1974</c:v>
                </c:pt>
                <c:pt idx="112">
                  <c:v>May-1974</c:v>
                </c:pt>
                <c:pt idx="113">
                  <c:v>Jun-1974</c:v>
                </c:pt>
                <c:pt idx="114">
                  <c:v>Jul-1974</c:v>
                </c:pt>
                <c:pt idx="115">
                  <c:v>Aug-1974</c:v>
                </c:pt>
                <c:pt idx="116">
                  <c:v>Sep-1974</c:v>
                </c:pt>
                <c:pt idx="117">
                  <c:v>Oct-1974</c:v>
                </c:pt>
                <c:pt idx="118">
                  <c:v>Nov-1974</c:v>
                </c:pt>
                <c:pt idx="119">
                  <c:v>Dec-1974</c:v>
                </c:pt>
                <c:pt idx="120">
                  <c:v>1975</c:v>
                </c:pt>
                <c:pt idx="121">
                  <c:v>Feb-1975</c:v>
                </c:pt>
                <c:pt idx="122">
                  <c:v>Mar-1975</c:v>
                </c:pt>
                <c:pt idx="123">
                  <c:v>Apr-1975</c:v>
                </c:pt>
                <c:pt idx="124">
                  <c:v>May-1975</c:v>
                </c:pt>
                <c:pt idx="125">
                  <c:v>Jun-1975</c:v>
                </c:pt>
                <c:pt idx="126">
                  <c:v>Jul-1975</c:v>
                </c:pt>
                <c:pt idx="127">
                  <c:v>Aug-1975</c:v>
                </c:pt>
                <c:pt idx="128">
                  <c:v>Sep-1975</c:v>
                </c:pt>
                <c:pt idx="129">
                  <c:v>Oct-1975</c:v>
                </c:pt>
                <c:pt idx="130">
                  <c:v>Nov-1975</c:v>
                </c:pt>
                <c:pt idx="131">
                  <c:v>Dec-1975</c:v>
                </c:pt>
                <c:pt idx="132">
                  <c:v>1976</c:v>
                </c:pt>
                <c:pt idx="133">
                  <c:v>Feb-1976</c:v>
                </c:pt>
                <c:pt idx="134">
                  <c:v>Mar-1976</c:v>
                </c:pt>
                <c:pt idx="135">
                  <c:v>Apr-1976</c:v>
                </c:pt>
                <c:pt idx="136">
                  <c:v>May-1976</c:v>
                </c:pt>
                <c:pt idx="137">
                  <c:v>Jun-1976</c:v>
                </c:pt>
                <c:pt idx="138">
                  <c:v>Jul-1976</c:v>
                </c:pt>
                <c:pt idx="139">
                  <c:v>Aug-1976</c:v>
                </c:pt>
                <c:pt idx="140">
                  <c:v>Sep-1976</c:v>
                </c:pt>
                <c:pt idx="141">
                  <c:v>Oct-1976</c:v>
                </c:pt>
                <c:pt idx="142">
                  <c:v>Nov-1976</c:v>
                </c:pt>
                <c:pt idx="143">
                  <c:v>Dec-1976</c:v>
                </c:pt>
                <c:pt idx="144">
                  <c:v>Jan-1977</c:v>
                </c:pt>
                <c:pt idx="145">
                  <c:v>Feb-1977</c:v>
                </c:pt>
                <c:pt idx="146">
                  <c:v>Mar-1977</c:v>
                </c:pt>
                <c:pt idx="147">
                  <c:v>Apr-1977</c:v>
                </c:pt>
                <c:pt idx="148">
                  <c:v>May-1977</c:v>
                </c:pt>
                <c:pt idx="149">
                  <c:v>Jun-1977</c:v>
                </c:pt>
                <c:pt idx="150">
                  <c:v>Jul-1977</c:v>
                </c:pt>
                <c:pt idx="151">
                  <c:v>Aug-1977</c:v>
                </c:pt>
                <c:pt idx="152">
                  <c:v>Sep-1977</c:v>
                </c:pt>
                <c:pt idx="153">
                  <c:v>Oct-1977</c:v>
                </c:pt>
                <c:pt idx="154">
                  <c:v>Nov-1977</c:v>
                </c:pt>
                <c:pt idx="155">
                  <c:v>Dec-1977</c:v>
                </c:pt>
                <c:pt idx="156">
                  <c:v>Jan-1978</c:v>
                </c:pt>
                <c:pt idx="157">
                  <c:v>Feb-1978</c:v>
                </c:pt>
                <c:pt idx="158">
                  <c:v>Mar-1978</c:v>
                </c:pt>
                <c:pt idx="159">
                  <c:v>Apr-1978</c:v>
                </c:pt>
                <c:pt idx="160">
                  <c:v>May-1978</c:v>
                </c:pt>
                <c:pt idx="161">
                  <c:v>Jun-1978</c:v>
                </c:pt>
                <c:pt idx="162">
                  <c:v>Jul-1978</c:v>
                </c:pt>
                <c:pt idx="163">
                  <c:v>Aug-1978</c:v>
                </c:pt>
                <c:pt idx="164">
                  <c:v>Sep-1978</c:v>
                </c:pt>
                <c:pt idx="165">
                  <c:v>Oct-1978</c:v>
                </c:pt>
                <c:pt idx="166">
                  <c:v>Nov-1978</c:v>
                </c:pt>
                <c:pt idx="167">
                  <c:v>Dec-1978</c:v>
                </c:pt>
                <c:pt idx="168">
                  <c:v>Jan-1979</c:v>
                </c:pt>
                <c:pt idx="169">
                  <c:v>Feb-1979</c:v>
                </c:pt>
                <c:pt idx="170">
                  <c:v>Mar-1979</c:v>
                </c:pt>
                <c:pt idx="171">
                  <c:v>Apr-1979</c:v>
                </c:pt>
                <c:pt idx="172">
                  <c:v>May-1979</c:v>
                </c:pt>
                <c:pt idx="173">
                  <c:v>Jun-1979</c:v>
                </c:pt>
                <c:pt idx="174">
                  <c:v>Jul-1979</c:v>
                </c:pt>
                <c:pt idx="175">
                  <c:v>Aug-1979</c:v>
                </c:pt>
                <c:pt idx="176">
                  <c:v>Sep-1979</c:v>
                </c:pt>
                <c:pt idx="177">
                  <c:v>Oct-1979</c:v>
                </c:pt>
                <c:pt idx="178">
                  <c:v>Nov-1979</c:v>
                </c:pt>
                <c:pt idx="179">
                  <c:v>Dec-1979</c:v>
                </c:pt>
                <c:pt idx="180">
                  <c:v>1980</c:v>
                </c:pt>
                <c:pt idx="181">
                  <c:v>Feb-1980</c:v>
                </c:pt>
                <c:pt idx="182">
                  <c:v>Mar-1980</c:v>
                </c:pt>
                <c:pt idx="183">
                  <c:v>Apr-1980</c:v>
                </c:pt>
                <c:pt idx="184">
                  <c:v>May-1980</c:v>
                </c:pt>
                <c:pt idx="185">
                  <c:v>Jun-1980</c:v>
                </c:pt>
                <c:pt idx="186">
                  <c:v>Jul-1980</c:v>
                </c:pt>
                <c:pt idx="187">
                  <c:v>Aug-1980</c:v>
                </c:pt>
                <c:pt idx="188">
                  <c:v>Sep-1980</c:v>
                </c:pt>
                <c:pt idx="189">
                  <c:v>Oct-1980</c:v>
                </c:pt>
                <c:pt idx="190">
                  <c:v>Nov-1980</c:v>
                </c:pt>
                <c:pt idx="191">
                  <c:v>Dec-1980</c:v>
                </c:pt>
                <c:pt idx="192">
                  <c:v>1981</c:v>
                </c:pt>
                <c:pt idx="193">
                  <c:v>Feb-1981</c:v>
                </c:pt>
                <c:pt idx="194">
                  <c:v>Mar-1981</c:v>
                </c:pt>
                <c:pt idx="195">
                  <c:v>Apr-1981</c:v>
                </c:pt>
                <c:pt idx="196">
                  <c:v>May-1981</c:v>
                </c:pt>
                <c:pt idx="197">
                  <c:v>Jun-1981</c:v>
                </c:pt>
                <c:pt idx="198">
                  <c:v>Jul-1981</c:v>
                </c:pt>
                <c:pt idx="199">
                  <c:v>Aug-1981</c:v>
                </c:pt>
                <c:pt idx="200">
                  <c:v>Sep-1981</c:v>
                </c:pt>
                <c:pt idx="201">
                  <c:v>Oct-1981</c:v>
                </c:pt>
                <c:pt idx="202">
                  <c:v>Nov-1981</c:v>
                </c:pt>
                <c:pt idx="203">
                  <c:v>Dec-1981</c:v>
                </c:pt>
                <c:pt idx="204">
                  <c:v>Jan-1982</c:v>
                </c:pt>
                <c:pt idx="205">
                  <c:v>Feb-1982</c:v>
                </c:pt>
                <c:pt idx="206">
                  <c:v>Mar-1982</c:v>
                </c:pt>
                <c:pt idx="207">
                  <c:v>Apr-1982</c:v>
                </c:pt>
                <c:pt idx="208">
                  <c:v>May-1982</c:v>
                </c:pt>
                <c:pt idx="209">
                  <c:v>Jun-1982</c:v>
                </c:pt>
                <c:pt idx="210">
                  <c:v>Jul-1982</c:v>
                </c:pt>
                <c:pt idx="211">
                  <c:v>Aug-1982</c:v>
                </c:pt>
                <c:pt idx="212">
                  <c:v>Sep-1982</c:v>
                </c:pt>
                <c:pt idx="213">
                  <c:v>Oct-1982</c:v>
                </c:pt>
                <c:pt idx="214">
                  <c:v>Nov-1982</c:v>
                </c:pt>
                <c:pt idx="215">
                  <c:v>Dec-1982</c:v>
                </c:pt>
                <c:pt idx="216">
                  <c:v>Jan-1983</c:v>
                </c:pt>
                <c:pt idx="217">
                  <c:v>Feb-1983</c:v>
                </c:pt>
                <c:pt idx="218">
                  <c:v>Mar-1983</c:v>
                </c:pt>
                <c:pt idx="219">
                  <c:v>Apr-1983</c:v>
                </c:pt>
                <c:pt idx="220">
                  <c:v>May-1983</c:v>
                </c:pt>
                <c:pt idx="221">
                  <c:v>Jun-1983</c:v>
                </c:pt>
                <c:pt idx="222">
                  <c:v>Jul-1983</c:v>
                </c:pt>
                <c:pt idx="223">
                  <c:v>Aug-1983</c:v>
                </c:pt>
                <c:pt idx="224">
                  <c:v>Sep-1983</c:v>
                </c:pt>
                <c:pt idx="225">
                  <c:v>Oct-1983</c:v>
                </c:pt>
                <c:pt idx="226">
                  <c:v>Nov-1983</c:v>
                </c:pt>
                <c:pt idx="227">
                  <c:v>Dec-1983</c:v>
                </c:pt>
                <c:pt idx="228">
                  <c:v>Jan-1984</c:v>
                </c:pt>
                <c:pt idx="229">
                  <c:v>Feb-1984</c:v>
                </c:pt>
                <c:pt idx="230">
                  <c:v>Mar-1984</c:v>
                </c:pt>
                <c:pt idx="231">
                  <c:v>Apr-1984</c:v>
                </c:pt>
                <c:pt idx="232">
                  <c:v>May-1984</c:v>
                </c:pt>
                <c:pt idx="233">
                  <c:v>Jun-1984</c:v>
                </c:pt>
                <c:pt idx="234">
                  <c:v>Jul-1984</c:v>
                </c:pt>
                <c:pt idx="235">
                  <c:v>Aug-1984</c:v>
                </c:pt>
                <c:pt idx="236">
                  <c:v>Sep-1984</c:v>
                </c:pt>
                <c:pt idx="237">
                  <c:v>Oct-1984</c:v>
                </c:pt>
                <c:pt idx="238">
                  <c:v>Nov-1984</c:v>
                </c:pt>
                <c:pt idx="239">
                  <c:v>Dec-1984</c:v>
                </c:pt>
                <c:pt idx="240">
                  <c:v>1985</c:v>
                </c:pt>
                <c:pt idx="241">
                  <c:v>Feb-1985</c:v>
                </c:pt>
                <c:pt idx="242">
                  <c:v>Mar-1985</c:v>
                </c:pt>
                <c:pt idx="243">
                  <c:v>Apr-1985</c:v>
                </c:pt>
                <c:pt idx="244">
                  <c:v>May-1985</c:v>
                </c:pt>
                <c:pt idx="245">
                  <c:v>Jun-1985</c:v>
                </c:pt>
                <c:pt idx="246">
                  <c:v>Jul-1985</c:v>
                </c:pt>
                <c:pt idx="247">
                  <c:v>Aug-1985</c:v>
                </c:pt>
                <c:pt idx="248">
                  <c:v>Sep-1985</c:v>
                </c:pt>
                <c:pt idx="249">
                  <c:v>Oct-1985</c:v>
                </c:pt>
                <c:pt idx="250">
                  <c:v>Nov-1985</c:v>
                </c:pt>
                <c:pt idx="251">
                  <c:v>Dec-1985</c:v>
                </c:pt>
                <c:pt idx="252">
                  <c:v>1986</c:v>
                </c:pt>
                <c:pt idx="253">
                  <c:v>Feb-1986</c:v>
                </c:pt>
                <c:pt idx="254">
                  <c:v>Mar-1986</c:v>
                </c:pt>
                <c:pt idx="255">
                  <c:v>Apr-1986</c:v>
                </c:pt>
                <c:pt idx="256">
                  <c:v>May-1986</c:v>
                </c:pt>
                <c:pt idx="257">
                  <c:v>Jun-1986</c:v>
                </c:pt>
                <c:pt idx="258">
                  <c:v>Jul-1986</c:v>
                </c:pt>
                <c:pt idx="259">
                  <c:v>Aug-1986</c:v>
                </c:pt>
                <c:pt idx="260">
                  <c:v>Sep-1986</c:v>
                </c:pt>
                <c:pt idx="261">
                  <c:v>Oct-1986</c:v>
                </c:pt>
                <c:pt idx="262">
                  <c:v>Nov-1986</c:v>
                </c:pt>
                <c:pt idx="263">
                  <c:v>Dec-1986</c:v>
                </c:pt>
                <c:pt idx="264">
                  <c:v>Jan-1987</c:v>
                </c:pt>
                <c:pt idx="265">
                  <c:v>Feb-1987</c:v>
                </c:pt>
                <c:pt idx="266">
                  <c:v>Mar-1987</c:v>
                </c:pt>
                <c:pt idx="267">
                  <c:v>Apr-1987</c:v>
                </c:pt>
                <c:pt idx="268">
                  <c:v>May-1987</c:v>
                </c:pt>
                <c:pt idx="269">
                  <c:v>Jun-1987</c:v>
                </c:pt>
                <c:pt idx="270">
                  <c:v>Jul-1987</c:v>
                </c:pt>
                <c:pt idx="271">
                  <c:v>Aug-1987</c:v>
                </c:pt>
                <c:pt idx="272">
                  <c:v>Sep-1987</c:v>
                </c:pt>
                <c:pt idx="273">
                  <c:v>Oct-1987</c:v>
                </c:pt>
                <c:pt idx="274">
                  <c:v>Nov-1987</c:v>
                </c:pt>
                <c:pt idx="275">
                  <c:v>Dec-1987</c:v>
                </c:pt>
                <c:pt idx="276">
                  <c:v>Jan-1988</c:v>
                </c:pt>
                <c:pt idx="277">
                  <c:v>Feb-1988</c:v>
                </c:pt>
                <c:pt idx="278">
                  <c:v>Mar-1988</c:v>
                </c:pt>
                <c:pt idx="279">
                  <c:v>Apr-1988</c:v>
                </c:pt>
                <c:pt idx="280">
                  <c:v>May-1988</c:v>
                </c:pt>
                <c:pt idx="281">
                  <c:v>Jun-1988</c:v>
                </c:pt>
                <c:pt idx="282">
                  <c:v>Jul-1988</c:v>
                </c:pt>
                <c:pt idx="283">
                  <c:v>Aug-1988</c:v>
                </c:pt>
                <c:pt idx="284">
                  <c:v>Sep-1988</c:v>
                </c:pt>
                <c:pt idx="285">
                  <c:v>Oct-1988</c:v>
                </c:pt>
                <c:pt idx="286">
                  <c:v>Nov-1988</c:v>
                </c:pt>
                <c:pt idx="287">
                  <c:v>Dec-1988</c:v>
                </c:pt>
                <c:pt idx="288">
                  <c:v>Jan-1989</c:v>
                </c:pt>
                <c:pt idx="289">
                  <c:v>Feb-1989</c:v>
                </c:pt>
                <c:pt idx="290">
                  <c:v>Mar-1989</c:v>
                </c:pt>
                <c:pt idx="291">
                  <c:v>Apr-1989</c:v>
                </c:pt>
                <c:pt idx="292">
                  <c:v>May-1989</c:v>
                </c:pt>
                <c:pt idx="293">
                  <c:v>Jun-1989</c:v>
                </c:pt>
                <c:pt idx="294">
                  <c:v>Jul-1989</c:v>
                </c:pt>
                <c:pt idx="295">
                  <c:v>Aug-1989</c:v>
                </c:pt>
                <c:pt idx="296">
                  <c:v>Sep-1989</c:v>
                </c:pt>
                <c:pt idx="297">
                  <c:v>Oct-1989</c:v>
                </c:pt>
                <c:pt idx="298">
                  <c:v>Nov-1989</c:v>
                </c:pt>
                <c:pt idx="299">
                  <c:v>Dec-1989</c:v>
                </c:pt>
                <c:pt idx="300">
                  <c:v>1990</c:v>
                </c:pt>
                <c:pt idx="301">
                  <c:v>Feb-1990</c:v>
                </c:pt>
                <c:pt idx="302">
                  <c:v>Mar-1990</c:v>
                </c:pt>
                <c:pt idx="303">
                  <c:v>Apr-1990</c:v>
                </c:pt>
                <c:pt idx="304">
                  <c:v>May-1990</c:v>
                </c:pt>
                <c:pt idx="305">
                  <c:v>Jun-1990</c:v>
                </c:pt>
                <c:pt idx="306">
                  <c:v>Jul-1990</c:v>
                </c:pt>
                <c:pt idx="307">
                  <c:v>Aug-1990</c:v>
                </c:pt>
                <c:pt idx="308">
                  <c:v>Sep-1990</c:v>
                </c:pt>
                <c:pt idx="309">
                  <c:v>Oct-1990</c:v>
                </c:pt>
                <c:pt idx="310">
                  <c:v>Nov-1990</c:v>
                </c:pt>
                <c:pt idx="311">
                  <c:v>Dec-1990</c:v>
                </c:pt>
                <c:pt idx="312">
                  <c:v>1991</c:v>
                </c:pt>
                <c:pt idx="313">
                  <c:v>Feb-1991</c:v>
                </c:pt>
                <c:pt idx="314">
                  <c:v>Mar-1991</c:v>
                </c:pt>
                <c:pt idx="315">
                  <c:v>Apr-1991</c:v>
                </c:pt>
                <c:pt idx="316">
                  <c:v>May-1991</c:v>
                </c:pt>
                <c:pt idx="317">
                  <c:v>Jun-1991</c:v>
                </c:pt>
                <c:pt idx="318">
                  <c:v>Jul-1991</c:v>
                </c:pt>
                <c:pt idx="319">
                  <c:v>Aug-1991</c:v>
                </c:pt>
                <c:pt idx="320">
                  <c:v>Sep-1991</c:v>
                </c:pt>
                <c:pt idx="321">
                  <c:v>Oct-1991</c:v>
                </c:pt>
                <c:pt idx="322">
                  <c:v>Nov-1991</c:v>
                </c:pt>
                <c:pt idx="323">
                  <c:v>Dec-1991</c:v>
                </c:pt>
                <c:pt idx="324">
                  <c:v>Jan-1992</c:v>
                </c:pt>
                <c:pt idx="325">
                  <c:v>Feb-1992</c:v>
                </c:pt>
                <c:pt idx="326">
                  <c:v>Mar-1992</c:v>
                </c:pt>
                <c:pt idx="327">
                  <c:v>Apr-1992</c:v>
                </c:pt>
                <c:pt idx="328">
                  <c:v>May-1992</c:v>
                </c:pt>
                <c:pt idx="329">
                  <c:v>Jun-1992</c:v>
                </c:pt>
                <c:pt idx="330">
                  <c:v>Jul-1992</c:v>
                </c:pt>
                <c:pt idx="331">
                  <c:v>Aug-1992</c:v>
                </c:pt>
                <c:pt idx="332">
                  <c:v>Sep-1992</c:v>
                </c:pt>
                <c:pt idx="333">
                  <c:v>Oct-1992</c:v>
                </c:pt>
                <c:pt idx="334">
                  <c:v>Nov-1992</c:v>
                </c:pt>
                <c:pt idx="335">
                  <c:v>Dec-1992</c:v>
                </c:pt>
                <c:pt idx="336">
                  <c:v>Jan-1993</c:v>
                </c:pt>
                <c:pt idx="337">
                  <c:v>Feb-1993</c:v>
                </c:pt>
                <c:pt idx="338">
                  <c:v>Mar-1993</c:v>
                </c:pt>
                <c:pt idx="339">
                  <c:v>Apr-1993</c:v>
                </c:pt>
                <c:pt idx="340">
                  <c:v>May-1993</c:v>
                </c:pt>
                <c:pt idx="341">
                  <c:v>Jun-1993</c:v>
                </c:pt>
                <c:pt idx="342">
                  <c:v>Jul-1993</c:v>
                </c:pt>
                <c:pt idx="343">
                  <c:v>Aug-1993</c:v>
                </c:pt>
                <c:pt idx="344">
                  <c:v>Sep-1993</c:v>
                </c:pt>
                <c:pt idx="345">
                  <c:v>Oct-1993</c:v>
                </c:pt>
                <c:pt idx="346">
                  <c:v>Nov-1993</c:v>
                </c:pt>
                <c:pt idx="347">
                  <c:v>Dec-1993</c:v>
                </c:pt>
                <c:pt idx="348">
                  <c:v>Jan-1994</c:v>
                </c:pt>
                <c:pt idx="349">
                  <c:v>Feb-1994</c:v>
                </c:pt>
                <c:pt idx="350">
                  <c:v>Mar-1994</c:v>
                </c:pt>
                <c:pt idx="351">
                  <c:v>Apr-1994</c:v>
                </c:pt>
                <c:pt idx="352">
                  <c:v>May-1994</c:v>
                </c:pt>
                <c:pt idx="353">
                  <c:v>Jun-1994</c:v>
                </c:pt>
                <c:pt idx="354">
                  <c:v>Jul-1994</c:v>
                </c:pt>
                <c:pt idx="355">
                  <c:v>Aug-1994</c:v>
                </c:pt>
                <c:pt idx="356">
                  <c:v>Sep-1994</c:v>
                </c:pt>
                <c:pt idx="357">
                  <c:v>Oct-1994</c:v>
                </c:pt>
                <c:pt idx="358">
                  <c:v>Nov-1994</c:v>
                </c:pt>
                <c:pt idx="359">
                  <c:v>Dec-1994</c:v>
                </c:pt>
                <c:pt idx="360">
                  <c:v>1995</c:v>
                </c:pt>
                <c:pt idx="361">
                  <c:v>Feb-1995</c:v>
                </c:pt>
                <c:pt idx="362">
                  <c:v>Mar-1995</c:v>
                </c:pt>
                <c:pt idx="363">
                  <c:v>Apr-1995</c:v>
                </c:pt>
                <c:pt idx="364">
                  <c:v>May-1995</c:v>
                </c:pt>
                <c:pt idx="365">
                  <c:v>Jun-1995</c:v>
                </c:pt>
                <c:pt idx="366">
                  <c:v>Jul-1995</c:v>
                </c:pt>
                <c:pt idx="367">
                  <c:v>Aug-1995</c:v>
                </c:pt>
                <c:pt idx="368">
                  <c:v>Sep-1995</c:v>
                </c:pt>
                <c:pt idx="369">
                  <c:v>Oct-1995</c:v>
                </c:pt>
                <c:pt idx="370">
                  <c:v>Nov-1995</c:v>
                </c:pt>
                <c:pt idx="371">
                  <c:v>Dec-1995</c:v>
                </c:pt>
                <c:pt idx="372">
                  <c:v>1995</c:v>
                </c:pt>
                <c:pt idx="373">
                  <c:v>Feb-1996</c:v>
                </c:pt>
                <c:pt idx="374">
                  <c:v>Mar-1996</c:v>
                </c:pt>
                <c:pt idx="375">
                  <c:v>Apr-1996</c:v>
                </c:pt>
                <c:pt idx="376">
                  <c:v>May-1996</c:v>
                </c:pt>
                <c:pt idx="377">
                  <c:v>Jun-1996</c:v>
                </c:pt>
                <c:pt idx="378">
                  <c:v>Jul-1996</c:v>
                </c:pt>
                <c:pt idx="379">
                  <c:v>Aug-1996</c:v>
                </c:pt>
                <c:pt idx="380">
                  <c:v>Sep-1996</c:v>
                </c:pt>
                <c:pt idx="381">
                  <c:v>Oct-1996</c:v>
                </c:pt>
                <c:pt idx="382">
                  <c:v>Nov-1996</c:v>
                </c:pt>
                <c:pt idx="383">
                  <c:v>Dec-1996</c:v>
                </c:pt>
                <c:pt idx="384">
                  <c:v>Jan-1997</c:v>
                </c:pt>
                <c:pt idx="385">
                  <c:v>Feb-1997</c:v>
                </c:pt>
                <c:pt idx="386">
                  <c:v>Mar-1997</c:v>
                </c:pt>
                <c:pt idx="387">
                  <c:v>Apr-1997</c:v>
                </c:pt>
                <c:pt idx="388">
                  <c:v>May-1997</c:v>
                </c:pt>
                <c:pt idx="389">
                  <c:v>Jun-1997</c:v>
                </c:pt>
                <c:pt idx="390">
                  <c:v>Jul-1997</c:v>
                </c:pt>
                <c:pt idx="391">
                  <c:v>Aug-1997</c:v>
                </c:pt>
                <c:pt idx="392">
                  <c:v>Sep-1997</c:v>
                </c:pt>
                <c:pt idx="393">
                  <c:v>Oct-1997</c:v>
                </c:pt>
                <c:pt idx="394">
                  <c:v>Nov-1997</c:v>
                </c:pt>
                <c:pt idx="395">
                  <c:v>Dec-1997</c:v>
                </c:pt>
                <c:pt idx="396">
                  <c:v>Jan-1998</c:v>
                </c:pt>
                <c:pt idx="397">
                  <c:v>Feb-1998</c:v>
                </c:pt>
                <c:pt idx="398">
                  <c:v>Mar-1998</c:v>
                </c:pt>
                <c:pt idx="399">
                  <c:v>Apr-1998</c:v>
                </c:pt>
                <c:pt idx="400">
                  <c:v>May-1998</c:v>
                </c:pt>
                <c:pt idx="401">
                  <c:v>Jun-1998</c:v>
                </c:pt>
                <c:pt idx="402">
                  <c:v>Jul-1998</c:v>
                </c:pt>
                <c:pt idx="403">
                  <c:v>Aug-1998</c:v>
                </c:pt>
                <c:pt idx="404">
                  <c:v>Sep-1998</c:v>
                </c:pt>
                <c:pt idx="405">
                  <c:v>Oct-1998</c:v>
                </c:pt>
                <c:pt idx="406">
                  <c:v>Nov-1998</c:v>
                </c:pt>
                <c:pt idx="407">
                  <c:v>Dec-1998</c:v>
                </c:pt>
                <c:pt idx="408">
                  <c:v>Jan-1999</c:v>
                </c:pt>
                <c:pt idx="409">
                  <c:v>Feb-1999</c:v>
                </c:pt>
                <c:pt idx="410">
                  <c:v>Mar-1999</c:v>
                </c:pt>
                <c:pt idx="411">
                  <c:v>Apr-1999</c:v>
                </c:pt>
                <c:pt idx="412">
                  <c:v>May-1999</c:v>
                </c:pt>
                <c:pt idx="413">
                  <c:v>Jun-1999</c:v>
                </c:pt>
                <c:pt idx="414">
                  <c:v>Jul-1999</c:v>
                </c:pt>
                <c:pt idx="415">
                  <c:v>Aug-1999</c:v>
                </c:pt>
                <c:pt idx="416">
                  <c:v>Sep-1999</c:v>
                </c:pt>
                <c:pt idx="417">
                  <c:v>Oct-1999</c:v>
                </c:pt>
                <c:pt idx="418">
                  <c:v>Nov-1999</c:v>
                </c:pt>
                <c:pt idx="419">
                  <c:v>Dec-1999</c:v>
                </c:pt>
                <c:pt idx="420">
                  <c:v>2000</c:v>
                </c:pt>
                <c:pt idx="421">
                  <c:v>Feb-2000</c:v>
                </c:pt>
                <c:pt idx="422">
                  <c:v>Mar-2000</c:v>
                </c:pt>
                <c:pt idx="423">
                  <c:v>Apr-2000</c:v>
                </c:pt>
                <c:pt idx="424">
                  <c:v>May-2000</c:v>
                </c:pt>
                <c:pt idx="425">
                  <c:v>Jun-2000</c:v>
                </c:pt>
                <c:pt idx="426">
                  <c:v>Jul-2000</c:v>
                </c:pt>
                <c:pt idx="427">
                  <c:v>Aug-2000</c:v>
                </c:pt>
                <c:pt idx="428">
                  <c:v>Sep-2000</c:v>
                </c:pt>
                <c:pt idx="429">
                  <c:v>Oct-2000</c:v>
                </c:pt>
                <c:pt idx="430">
                  <c:v>Nov-2000</c:v>
                </c:pt>
                <c:pt idx="431">
                  <c:v>Dec-2000</c:v>
                </c:pt>
                <c:pt idx="432">
                  <c:v>2001</c:v>
                </c:pt>
                <c:pt idx="433">
                  <c:v>Feb-2001</c:v>
                </c:pt>
                <c:pt idx="434">
                  <c:v>Mar-2001</c:v>
                </c:pt>
                <c:pt idx="435">
                  <c:v>Apr-2001</c:v>
                </c:pt>
                <c:pt idx="436">
                  <c:v>May-2001</c:v>
                </c:pt>
                <c:pt idx="437">
                  <c:v>Jun-2001</c:v>
                </c:pt>
                <c:pt idx="438">
                  <c:v>Jul-2001</c:v>
                </c:pt>
                <c:pt idx="439">
                  <c:v>Aug-2001</c:v>
                </c:pt>
                <c:pt idx="440">
                  <c:v>Sep-2001</c:v>
                </c:pt>
                <c:pt idx="441">
                  <c:v>Oct-2001</c:v>
                </c:pt>
                <c:pt idx="442">
                  <c:v>Nov-2001</c:v>
                </c:pt>
                <c:pt idx="443">
                  <c:v>Dec-2001</c:v>
                </c:pt>
                <c:pt idx="444">
                  <c:v>Jan-2002</c:v>
                </c:pt>
                <c:pt idx="445">
                  <c:v>Feb-2002</c:v>
                </c:pt>
                <c:pt idx="446">
                  <c:v>Mar-2002</c:v>
                </c:pt>
                <c:pt idx="447">
                  <c:v>Apr-2002</c:v>
                </c:pt>
                <c:pt idx="448">
                  <c:v>May-2002</c:v>
                </c:pt>
                <c:pt idx="449">
                  <c:v>Jun-2002</c:v>
                </c:pt>
                <c:pt idx="450">
                  <c:v>Jul-2002</c:v>
                </c:pt>
                <c:pt idx="451">
                  <c:v>Aug-2002</c:v>
                </c:pt>
                <c:pt idx="452">
                  <c:v>Sep-2002</c:v>
                </c:pt>
                <c:pt idx="453">
                  <c:v>Oct-2002</c:v>
                </c:pt>
                <c:pt idx="454">
                  <c:v>Nov-2002</c:v>
                </c:pt>
                <c:pt idx="455">
                  <c:v>Dec-2002</c:v>
                </c:pt>
                <c:pt idx="456">
                  <c:v>Jan-2003</c:v>
                </c:pt>
                <c:pt idx="457">
                  <c:v>Feb-2003</c:v>
                </c:pt>
                <c:pt idx="458">
                  <c:v>Mar-2003</c:v>
                </c:pt>
                <c:pt idx="459">
                  <c:v>Apr-2003</c:v>
                </c:pt>
                <c:pt idx="460">
                  <c:v>May-2003</c:v>
                </c:pt>
                <c:pt idx="461">
                  <c:v>Jun-2003</c:v>
                </c:pt>
                <c:pt idx="462">
                  <c:v>Jul-2003</c:v>
                </c:pt>
                <c:pt idx="463">
                  <c:v>Aug-2003</c:v>
                </c:pt>
                <c:pt idx="464">
                  <c:v>Sep-2003</c:v>
                </c:pt>
                <c:pt idx="465">
                  <c:v>Oct-2003</c:v>
                </c:pt>
                <c:pt idx="466">
                  <c:v>Nov-2003</c:v>
                </c:pt>
                <c:pt idx="467">
                  <c:v>Dec-2003</c:v>
                </c:pt>
                <c:pt idx="468">
                  <c:v>Jan-2004</c:v>
                </c:pt>
                <c:pt idx="469">
                  <c:v>Feb-2004</c:v>
                </c:pt>
                <c:pt idx="470">
                  <c:v>Mar-2004</c:v>
                </c:pt>
                <c:pt idx="471">
                  <c:v>Apr-2004</c:v>
                </c:pt>
                <c:pt idx="472">
                  <c:v>May-2004</c:v>
                </c:pt>
                <c:pt idx="473">
                  <c:v>Jun-2004</c:v>
                </c:pt>
                <c:pt idx="474">
                  <c:v>Jul-2004</c:v>
                </c:pt>
                <c:pt idx="475">
                  <c:v>Aug-2004</c:v>
                </c:pt>
                <c:pt idx="476">
                  <c:v>Sep-2004</c:v>
                </c:pt>
                <c:pt idx="477">
                  <c:v>Oct-2004</c:v>
                </c:pt>
                <c:pt idx="478">
                  <c:v>Nov-2004</c:v>
                </c:pt>
                <c:pt idx="479">
                  <c:v>Dec-2004</c:v>
                </c:pt>
                <c:pt idx="480">
                  <c:v>2005</c:v>
                </c:pt>
                <c:pt idx="481">
                  <c:v>Feb-2005</c:v>
                </c:pt>
                <c:pt idx="482">
                  <c:v>Mar-2005</c:v>
                </c:pt>
                <c:pt idx="483">
                  <c:v>Apr-2005</c:v>
                </c:pt>
                <c:pt idx="484">
                  <c:v>May-2005</c:v>
                </c:pt>
                <c:pt idx="485">
                  <c:v>Jun-2005</c:v>
                </c:pt>
                <c:pt idx="486">
                  <c:v>Jul-2005</c:v>
                </c:pt>
                <c:pt idx="487">
                  <c:v>Aug-2005</c:v>
                </c:pt>
                <c:pt idx="488">
                  <c:v>Sep-2005</c:v>
                </c:pt>
                <c:pt idx="489">
                  <c:v>Oct-2005</c:v>
                </c:pt>
                <c:pt idx="490">
                  <c:v>Nov-2005</c:v>
                </c:pt>
                <c:pt idx="491">
                  <c:v>Dec-2005</c:v>
                </c:pt>
                <c:pt idx="492">
                  <c:v>2006</c:v>
                </c:pt>
                <c:pt idx="493">
                  <c:v>Feb-2006</c:v>
                </c:pt>
                <c:pt idx="494">
                  <c:v>Mar-2006</c:v>
                </c:pt>
                <c:pt idx="495">
                  <c:v>Apr-2006</c:v>
                </c:pt>
                <c:pt idx="496">
                  <c:v>May-2006</c:v>
                </c:pt>
                <c:pt idx="497">
                  <c:v>Jun-2006</c:v>
                </c:pt>
                <c:pt idx="498">
                  <c:v>Jul-2006</c:v>
                </c:pt>
                <c:pt idx="499">
                  <c:v>Aug-2006</c:v>
                </c:pt>
                <c:pt idx="500">
                  <c:v>Sep-2006</c:v>
                </c:pt>
                <c:pt idx="501">
                  <c:v>Oct-2006</c:v>
                </c:pt>
                <c:pt idx="502">
                  <c:v>Nov-2006</c:v>
                </c:pt>
                <c:pt idx="503">
                  <c:v>Dec-2006</c:v>
                </c:pt>
                <c:pt idx="504">
                  <c:v>Jan-2007</c:v>
                </c:pt>
                <c:pt idx="505">
                  <c:v>Feb-2007</c:v>
                </c:pt>
                <c:pt idx="506">
                  <c:v>Mar-2007</c:v>
                </c:pt>
                <c:pt idx="507">
                  <c:v>Apr-2007</c:v>
                </c:pt>
                <c:pt idx="508">
                  <c:v>May-2007</c:v>
                </c:pt>
                <c:pt idx="509">
                  <c:v>Jun-2007</c:v>
                </c:pt>
                <c:pt idx="510">
                  <c:v>Jul-2007</c:v>
                </c:pt>
                <c:pt idx="511">
                  <c:v>Aug-2007</c:v>
                </c:pt>
                <c:pt idx="512">
                  <c:v>Sep-2007</c:v>
                </c:pt>
                <c:pt idx="513">
                  <c:v>Oct-2007</c:v>
                </c:pt>
                <c:pt idx="514">
                  <c:v>Nov-2007</c:v>
                </c:pt>
                <c:pt idx="515">
                  <c:v>Dec-2007</c:v>
                </c:pt>
                <c:pt idx="516">
                  <c:v>Jan-2008</c:v>
                </c:pt>
                <c:pt idx="517">
                  <c:v>Feb-2008</c:v>
                </c:pt>
                <c:pt idx="518">
                  <c:v>Mar-2008</c:v>
                </c:pt>
                <c:pt idx="519">
                  <c:v>Apr-2008</c:v>
                </c:pt>
                <c:pt idx="520">
                  <c:v>May-2008</c:v>
                </c:pt>
                <c:pt idx="521">
                  <c:v>Jun-2008</c:v>
                </c:pt>
                <c:pt idx="522">
                  <c:v>Jul-2008</c:v>
                </c:pt>
                <c:pt idx="523">
                  <c:v>Aug-2008</c:v>
                </c:pt>
                <c:pt idx="524">
                  <c:v>Sep-2008</c:v>
                </c:pt>
                <c:pt idx="525">
                  <c:v>Oct-2008</c:v>
                </c:pt>
                <c:pt idx="526">
                  <c:v>Nov-2008</c:v>
                </c:pt>
                <c:pt idx="527">
                  <c:v>Dec-2008</c:v>
                </c:pt>
                <c:pt idx="528">
                  <c:v>Jan-2009</c:v>
                </c:pt>
                <c:pt idx="529">
                  <c:v>Feb-2009</c:v>
                </c:pt>
                <c:pt idx="530">
                  <c:v>Mar-2009</c:v>
                </c:pt>
                <c:pt idx="531">
                  <c:v>Apr-2009</c:v>
                </c:pt>
                <c:pt idx="532">
                  <c:v>May-2009</c:v>
                </c:pt>
                <c:pt idx="533">
                  <c:v>Jun-2009</c:v>
                </c:pt>
                <c:pt idx="534">
                  <c:v>Jul-2009</c:v>
                </c:pt>
                <c:pt idx="535">
                  <c:v>Aug-2009</c:v>
                </c:pt>
                <c:pt idx="536">
                  <c:v>Sep-2009</c:v>
                </c:pt>
                <c:pt idx="537">
                  <c:v>Oct-2009</c:v>
                </c:pt>
                <c:pt idx="538">
                  <c:v>Nov-2009</c:v>
                </c:pt>
                <c:pt idx="539">
                  <c:v>Dec-2009</c:v>
                </c:pt>
                <c:pt idx="540">
                  <c:v>2010</c:v>
                </c:pt>
                <c:pt idx="541">
                  <c:v>Feb-2010</c:v>
                </c:pt>
                <c:pt idx="542">
                  <c:v>Mar-2010</c:v>
                </c:pt>
                <c:pt idx="543">
                  <c:v>Apr-2010</c:v>
                </c:pt>
                <c:pt idx="544">
                  <c:v>May-2010</c:v>
                </c:pt>
                <c:pt idx="545">
                  <c:v>Jun-2010</c:v>
                </c:pt>
                <c:pt idx="546">
                  <c:v>Jul-2010</c:v>
                </c:pt>
                <c:pt idx="547">
                  <c:v>Aug-2010</c:v>
                </c:pt>
                <c:pt idx="548">
                  <c:v>Sep-2010</c:v>
                </c:pt>
                <c:pt idx="549">
                  <c:v>Oct-2010</c:v>
                </c:pt>
                <c:pt idx="550">
                  <c:v>Nov-2010</c:v>
                </c:pt>
                <c:pt idx="551">
                  <c:v>Dec-2010</c:v>
                </c:pt>
                <c:pt idx="552">
                  <c:v>2011</c:v>
                </c:pt>
                <c:pt idx="553">
                  <c:v>Feb-2011</c:v>
                </c:pt>
                <c:pt idx="554">
                  <c:v>Mar-2011</c:v>
                </c:pt>
                <c:pt idx="555">
                  <c:v>Apr-2011</c:v>
                </c:pt>
                <c:pt idx="556">
                  <c:v>May-2011</c:v>
                </c:pt>
                <c:pt idx="557">
                  <c:v>Jun-2011</c:v>
                </c:pt>
                <c:pt idx="558">
                  <c:v>Jul-2011</c:v>
                </c:pt>
                <c:pt idx="559">
                  <c:v>Aug-2011</c:v>
                </c:pt>
                <c:pt idx="560">
                  <c:v>Sep-2011</c:v>
                </c:pt>
                <c:pt idx="561">
                  <c:v>Oct-2011</c:v>
                </c:pt>
                <c:pt idx="562">
                  <c:v>Nov-2011</c:v>
                </c:pt>
                <c:pt idx="563">
                  <c:v>Dec-2011</c:v>
                </c:pt>
                <c:pt idx="564">
                  <c:v>Jan-2012</c:v>
                </c:pt>
                <c:pt idx="565">
                  <c:v>Feb-2012</c:v>
                </c:pt>
                <c:pt idx="566">
                  <c:v>Mar-2012</c:v>
                </c:pt>
                <c:pt idx="567">
                  <c:v>Apr-2012</c:v>
                </c:pt>
                <c:pt idx="568">
                  <c:v>May-2012</c:v>
                </c:pt>
                <c:pt idx="569">
                  <c:v>Jun-2012</c:v>
                </c:pt>
                <c:pt idx="570">
                  <c:v>Jul-2012</c:v>
                </c:pt>
                <c:pt idx="571">
                  <c:v>Aug-2012</c:v>
                </c:pt>
                <c:pt idx="572">
                  <c:v>Sep-2012</c:v>
                </c:pt>
                <c:pt idx="573">
                  <c:v>Oct-2012</c:v>
                </c:pt>
                <c:pt idx="574">
                  <c:v>Nov-2012</c:v>
                </c:pt>
                <c:pt idx="575">
                  <c:v>Dec-2012</c:v>
                </c:pt>
                <c:pt idx="576">
                  <c:v>Jan-2013</c:v>
                </c:pt>
                <c:pt idx="577">
                  <c:v>Feb-2013</c:v>
                </c:pt>
                <c:pt idx="578">
                  <c:v>Mar-2013</c:v>
                </c:pt>
                <c:pt idx="579">
                  <c:v>Apr-2013</c:v>
                </c:pt>
                <c:pt idx="580">
                  <c:v>May-2013</c:v>
                </c:pt>
                <c:pt idx="581">
                  <c:v>Jun-2013</c:v>
                </c:pt>
                <c:pt idx="582">
                  <c:v>Jul-2013</c:v>
                </c:pt>
                <c:pt idx="583">
                  <c:v>Aug-2013</c:v>
                </c:pt>
                <c:pt idx="584">
                  <c:v>Sep-2013</c:v>
                </c:pt>
                <c:pt idx="585">
                  <c:v>Oct-2013</c:v>
                </c:pt>
                <c:pt idx="586">
                  <c:v>Nov-2013</c:v>
                </c:pt>
                <c:pt idx="587">
                  <c:v>Dec-2013</c:v>
                </c:pt>
                <c:pt idx="588">
                  <c:v>Jan-2014</c:v>
                </c:pt>
                <c:pt idx="589">
                  <c:v>Feb-2014</c:v>
                </c:pt>
                <c:pt idx="590">
                  <c:v>Mar-2014</c:v>
                </c:pt>
                <c:pt idx="591">
                  <c:v>Apr-2014</c:v>
                </c:pt>
                <c:pt idx="592">
                  <c:v>May-2014</c:v>
                </c:pt>
                <c:pt idx="593">
                  <c:v>Jun-2014</c:v>
                </c:pt>
                <c:pt idx="594">
                  <c:v>Jul-2014</c:v>
                </c:pt>
                <c:pt idx="595">
                  <c:v>Aug-2014</c:v>
                </c:pt>
                <c:pt idx="596">
                  <c:v>Sep-2014</c:v>
                </c:pt>
                <c:pt idx="597">
                  <c:v>Oct-2014</c:v>
                </c:pt>
                <c:pt idx="598">
                  <c:v>Nov-2014</c:v>
                </c:pt>
                <c:pt idx="599">
                  <c:v>Dec-2014</c:v>
                </c:pt>
                <c:pt idx="600">
                  <c:v>2015</c:v>
                </c:pt>
                <c:pt idx="601">
                  <c:v>Feb-2015</c:v>
                </c:pt>
                <c:pt idx="602">
                  <c:v>Mar-2015</c:v>
                </c:pt>
                <c:pt idx="603">
                  <c:v>Apr-2015</c:v>
                </c:pt>
                <c:pt idx="604">
                  <c:v>May-2015</c:v>
                </c:pt>
                <c:pt idx="605">
                  <c:v>Jun-2015</c:v>
                </c:pt>
                <c:pt idx="606">
                  <c:v>Jul-2015</c:v>
                </c:pt>
                <c:pt idx="607">
                  <c:v>Aug-2015</c:v>
                </c:pt>
                <c:pt idx="608">
                  <c:v>Sep-2015</c:v>
                </c:pt>
                <c:pt idx="609">
                  <c:v>Oct-2015</c:v>
                </c:pt>
                <c:pt idx="610">
                  <c:v>Nov-2015</c:v>
                </c:pt>
                <c:pt idx="611">
                  <c:v>Dec-2015</c:v>
                </c:pt>
                <c:pt idx="612">
                  <c:v>2016</c:v>
                </c:pt>
                <c:pt idx="613">
                  <c:v>Feb-2016</c:v>
                </c:pt>
                <c:pt idx="614">
                  <c:v>Mar-2016</c:v>
                </c:pt>
              </c:strCache>
            </c:strRef>
          </c:cat>
          <c:val>
            <c:numRef>
              <c:f>Sheet1!$E$1310:$E$1924</c:f>
              <c:numCache>
                <c:formatCode>General</c:formatCode>
                <c:ptCount val="615"/>
                <c:pt idx="0">
                  <c:v>-0.19</c:v>
                </c:pt>
                <c:pt idx="1">
                  <c:v>-0.16800000000000001</c:v>
                </c:pt>
                <c:pt idx="2">
                  <c:v>-6.9000000000000006E-2</c:v>
                </c:pt>
                <c:pt idx="3">
                  <c:v>-8.7999999999999995E-2</c:v>
                </c:pt>
                <c:pt idx="4">
                  <c:v>-0.09</c:v>
                </c:pt>
                <c:pt idx="5">
                  <c:v>-0.11799999999999999</c:v>
                </c:pt>
                <c:pt idx="6">
                  <c:v>-0.17899999999999999</c:v>
                </c:pt>
                <c:pt idx="7">
                  <c:v>-0.20200000000000001</c:v>
                </c:pt>
                <c:pt idx="8">
                  <c:v>-0.21299999999999999</c:v>
                </c:pt>
                <c:pt idx="9">
                  <c:v>-0.23899999999999999</c:v>
                </c:pt>
                <c:pt idx="10">
                  <c:v>-0.26800000000000002</c:v>
                </c:pt>
                <c:pt idx="11">
                  <c:v>-0.115</c:v>
                </c:pt>
                <c:pt idx="12">
                  <c:v>-6.7000000000000004E-2</c:v>
                </c:pt>
                <c:pt idx="13">
                  <c:v>1.9E-2</c:v>
                </c:pt>
                <c:pt idx="14">
                  <c:v>-1E-3</c:v>
                </c:pt>
                <c:pt idx="15">
                  <c:v>5.1999999999999998E-2</c:v>
                </c:pt>
                <c:pt idx="16">
                  <c:v>0.01</c:v>
                </c:pt>
                <c:pt idx="17">
                  <c:v>-3.6999999999999998E-2</c:v>
                </c:pt>
                <c:pt idx="18">
                  <c:v>-4.7E-2</c:v>
                </c:pt>
                <c:pt idx="19">
                  <c:v>-3.5000000000000003E-2</c:v>
                </c:pt>
                <c:pt idx="20">
                  <c:v>8.9999999999999993E-3</c:v>
                </c:pt>
                <c:pt idx="21">
                  <c:v>2.1999999999999999E-2</c:v>
                </c:pt>
                <c:pt idx="22">
                  <c:v>1.2E-2</c:v>
                </c:pt>
                <c:pt idx="23">
                  <c:v>8.8999999999999996E-2</c:v>
                </c:pt>
                <c:pt idx="24">
                  <c:v>0.09</c:v>
                </c:pt>
                <c:pt idx="25">
                  <c:v>9.6000000000000002E-2</c:v>
                </c:pt>
                <c:pt idx="26">
                  <c:v>-2.5000000000000001E-2</c:v>
                </c:pt>
                <c:pt idx="27">
                  <c:v>-7.0000000000000001E-3</c:v>
                </c:pt>
                <c:pt idx="28">
                  <c:v>-0.17799999999999999</c:v>
                </c:pt>
                <c:pt idx="29">
                  <c:v>-0.252</c:v>
                </c:pt>
                <c:pt idx="30">
                  <c:v>-0.222</c:v>
                </c:pt>
                <c:pt idx="31">
                  <c:v>-0.156</c:v>
                </c:pt>
                <c:pt idx="32">
                  <c:v>-8.7999999999999995E-2</c:v>
                </c:pt>
                <c:pt idx="33">
                  <c:v>-9.0999999999999998E-2</c:v>
                </c:pt>
                <c:pt idx="34">
                  <c:v>-0.22600000000000001</c:v>
                </c:pt>
                <c:pt idx="35">
                  <c:v>-0.14399999999999999</c:v>
                </c:pt>
                <c:pt idx="36">
                  <c:v>-0.23799999999999999</c:v>
                </c:pt>
                <c:pt idx="37">
                  <c:v>-0.19</c:v>
                </c:pt>
                <c:pt idx="38">
                  <c:v>-0.2</c:v>
                </c:pt>
                <c:pt idx="39">
                  <c:v>-0.14699999999999999</c:v>
                </c:pt>
                <c:pt idx="40">
                  <c:v>-0.115</c:v>
                </c:pt>
                <c:pt idx="41">
                  <c:v>-0.254</c:v>
                </c:pt>
                <c:pt idx="42">
                  <c:v>-0.221</c:v>
                </c:pt>
                <c:pt idx="43">
                  <c:v>-0.20499999999999999</c:v>
                </c:pt>
                <c:pt idx="44">
                  <c:v>-0.14099999999999999</c:v>
                </c:pt>
                <c:pt idx="45">
                  <c:v>-0.105</c:v>
                </c:pt>
                <c:pt idx="46">
                  <c:v>-9.9000000000000005E-2</c:v>
                </c:pt>
                <c:pt idx="47">
                  <c:v>-0.11799999999999999</c:v>
                </c:pt>
                <c:pt idx="48">
                  <c:v>-5.3999999999999999E-2</c:v>
                </c:pt>
                <c:pt idx="49">
                  <c:v>0.113</c:v>
                </c:pt>
                <c:pt idx="50">
                  <c:v>0.215</c:v>
                </c:pt>
                <c:pt idx="51">
                  <c:v>0.157</c:v>
                </c:pt>
                <c:pt idx="52">
                  <c:v>1.9E-2</c:v>
                </c:pt>
                <c:pt idx="53">
                  <c:v>3.6999999999999998E-2</c:v>
                </c:pt>
                <c:pt idx="54">
                  <c:v>0.10199999999999999</c:v>
                </c:pt>
                <c:pt idx="55">
                  <c:v>-9.2999999999999999E-2</c:v>
                </c:pt>
                <c:pt idx="56">
                  <c:v>-9.9000000000000005E-2</c:v>
                </c:pt>
                <c:pt idx="57">
                  <c:v>-0.17699999999999999</c:v>
                </c:pt>
                <c:pt idx="58">
                  <c:v>-0.115</c:v>
                </c:pt>
                <c:pt idx="59">
                  <c:v>-2.3E-2</c:v>
                </c:pt>
                <c:pt idx="60">
                  <c:v>-2E-3</c:v>
                </c:pt>
                <c:pt idx="61">
                  <c:v>-0.04</c:v>
                </c:pt>
                <c:pt idx="62">
                  <c:v>2.7E-2</c:v>
                </c:pt>
                <c:pt idx="63">
                  <c:v>2.8000000000000001E-2</c:v>
                </c:pt>
                <c:pt idx="64">
                  <c:v>-3.7999999999999999E-2</c:v>
                </c:pt>
                <c:pt idx="65">
                  <c:v>-0.17399999999999999</c:v>
                </c:pt>
                <c:pt idx="66">
                  <c:v>-0.192</c:v>
                </c:pt>
                <c:pt idx="67">
                  <c:v>-0.13200000000000001</c:v>
                </c:pt>
                <c:pt idx="68">
                  <c:v>-0.129</c:v>
                </c:pt>
                <c:pt idx="69">
                  <c:v>-0.188</c:v>
                </c:pt>
                <c:pt idx="70">
                  <c:v>-0.23200000000000001</c:v>
                </c:pt>
                <c:pt idx="71">
                  <c:v>-0.20100000000000001</c:v>
                </c:pt>
                <c:pt idx="72">
                  <c:v>-0.23699999999999999</c:v>
                </c:pt>
                <c:pt idx="73">
                  <c:v>-0.28299999999999997</c:v>
                </c:pt>
                <c:pt idx="74">
                  <c:v>-0.30099999999999999</c:v>
                </c:pt>
                <c:pt idx="75">
                  <c:v>-0.40400000000000003</c:v>
                </c:pt>
                <c:pt idx="76">
                  <c:v>-0.318</c:v>
                </c:pt>
                <c:pt idx="77">
                  <c:v>-0.35399999999999998</c:v>
                </c:pt>
                <c:pt idx="78">
                  <c:v>-0.34100000000000003</c:v>
                </c:pt>
                <c:pt idx="79">
                  <c:v>-0.42599999999999999</c:v>
                </c:pt>
                <c:pt idx="80">
                  <c:v>-0.35699999999999998</c:v>
                </c:pt>
                <c:pt idx="81">
                  <c:v>-0.22600000000000001</c:v>
                </c:pt>
                <c:pt idx="82">
                  <c:v>-0.23400000000000001</c:v>
                </c:pt>
                <c:pt idx="83">
                  <c:v>-0.29899999999999999</c:v>
                </c:pt>
                <c:pt idx="84">
                  <c:v>-0.309</c:v>
                </c:pt>
                <c:pt idx="85">
                  <c:v>-0.371</c:v>
                </c:pt>
                <c:pt idx="86">
                  <c:v>-0.43</c:v>
                </c:pt>
                <c:pt idx="87">
                  <c:v>-0.317</c:v>
                </c:pt>
                <c:pt idx="88">
                  <c:v>-0.46</c:v>
                </c:pt>
                <c:pt idx="89">
                  <c:v>-0.47899999999999998</c:v>
                </c:pt>
                <c:pt idx="90">
                  <c:v>-0.36599999999999999</c:v>
                </c:pt>
                <c:pt idx="91">
                  <c:v>-0.374</c:v>
                </c:pt>
                <c:pt idx="92">
                  <c:v>-0.29299999999999998</c:v>
                </c:pt>
                <c:pt idx="93">
                  <c:v>-0.27700000000000002</c:v>
                </c:pt>
                <c:pt idx="94">
                  <c:v>-0.26700000000000002</c:v>
                </c:pt>
                <c:pt idx="95">
                  <c:v>-0.34100000000000003</c:v>
                </c:pt>
                <c:pt idx="96">
                  <c:v>-0.36399999999999999</c:v>
                </c:pt>
                <c:pt idx="97">
                  <c:v>-0.38400000000000001</c:v>
                </c:pt>
                <c:pt idx="98">
                  <c:v>-0.33400000000000002</c:v>
                </c:pt>
                <c:pt idx="99">
                  <c:v>-0.255</c:v>
                </c:pt>
                <c:pt idx="100">
                  <c:v>-0.159</c:v>
                </c:pt>
                <c:pt idx="101">
                  <c:v>-0.16500000000000001</c:v>
                </c:pt>
                <c:pt idx="102">
                  <c:v>-9.4E-2</c:v>
                </c:pt>
                <c:pt idx="103">
                  <c:v>-0.123</c:v>
                </c:pt>
                <c:pt idx="104">
                  <c:v>-0.121</c:v>
                </c:pt>
                <c:pt idx="105">
                  <c:v>-0.20599999999999999</c:v>
                </c:pt>
                <c:pt idx="106">
                  <c:v>-0.19900000000000001</c:v>
                </c:pt>
                <c:pt idx="107">
                  <c:v>-0.22800000000000001</c:v>
                </c:pt>
                <c:pt idx="108">
                  <c:v>-0.26600000000000001</c:v>
                </c:pt>
                <c:pt idx="109">
                  <c:v>-0.27400000000000002</c:v>
                </c:pt>
                <c:pt idx="110">
                  <c:v>-0.39100000000000001</c:v>
                </c:pt>
                <c:pt idx="111">
                  <c:v>-0.51300000000000001</c:v>
                </c:pt>
                <c:pt idx="112">
                  <c:v>-0.49</c:v>
                </c:pt>
                <c:pt idx="113">
                  <c:v>-0.437</c:v>
                </c:pt>
                <c:pt idx="114">
                  <c:v>-0.505</c:v>
                </c:pt>
                <c:pt idx="115">
                  <c:v>-0.45800000000000002</c:v>
                </c:pt>
                <c:pt idx="116">
                  <c:v>-0.496</c:v>
                </c:pt>
                <c:pt idx="117">
                  <c:v>-0.498</c:v>
                </c:pt>
                <c:pt idx="118">
                  <c:v>-0.41599999999999998</c:v>
                </c:pt>
                <c:pt idx="119">
                  <c:v>-0.35099999999999998</c:v>
                </c:pt>
                <c:pt idx="120">
                  <c:v>-0.26200000000000001</c:v>
                </c:pt>
                <c:pt idx="121">
                  <c:v>-0.32800000000000001</c:v>
                </c:pt>
                <c:pt idx="122">
                  <c:v>-0.29899999999999999</c:v>
                </c:pt>
                <c:pt idx="123">
                  <c:v>-0.33500000000000002</c:v>
                </c:pt>
                <c:pt idx="124">
                  <c:v>-0.378</c:v>
                </c:pt>
                <c:pt idx="125">
                  <c:v>-0.28499999999999998</c:v>
                </c:pt>
                <c:pt idx="126">
                  <c:v>-0.26100000000000001</c:v>
                </c:pt>
                <c:pt idx="127">
                  <c:v>-0.17499999999999999</c:v>
                </c:pt>
                <c:pt idx="128">
                  <c:v>-0.32500000000000001</c:v>
                </c:pt>
                <c:pt idx="129">
                  <c:v>-0.34300000000000003</c:v>
                </c:pt>
                <c:pt idx="130">
                  <c:v>-0.33</c:v>
                </c:pt>
                <c:pt idx="131">
                  <c:v>-0.311</c:v>
                </c:pt>
                <c:pt idx="132">
                  <c:v>-0.374</c:v>
                </c:pt>
                <c:pt idx="133">
                  <c:v>-0.43099999999999999</c:v>
                </c:pt>
                <c:pt idx="134">
                  <c:v>-0.48299999999999998</c:v>
                </c:pt>
                <c:pt idx="135">
                  <c:v>-0.41599999999999998</c:v>
                </c:pt>
                <c:pt idx="136">
                  <c:v>-0.47699999999999998</c:v>
                </c:pt>
                <c:pt idx="137">
                  <c:v>-0.47299999999999998</c:v>
                </c:pt>
                <c:pt idx="138">
                  <c:v>-0.29599999999999999</c:v>
                </c:pt>
                <c:pt idx="139">
                  <c:v>-0.17399999999999999</c:v>
                </c:pt>
                <c:pt idx="140">
                  <c:v>-0.182</c:v>
                </c:pt>
                <c:pt idx="141">
                  <c:v>-0.28199999999999997</c:v>
                </c:pt>
                <c:pt idx="142">
                  <c:v>-0.40500000000000003</c:v>
                </c:pt>
                <c:pt idx="143">
                  <c:v>-0.42099999999999999</c:v>
                </c:pt>
                <c:pt idx="144">
                  <c:v>-0.378</c:v>
                </c:pt>
                <c:pt idx="145">
                  <c:v>-0.32200000000000001</c:v>
                </c:pt>
                <c:pt idx="146">
                  <c:v>-0.17199999999999999</c:v>
                </c:pt>
                <c:pt idx="147">
                  <c:v>-0.20599999999999999</c:v>
                </c:pt>
                <c:pt idx="148">
                  <c:v>-0.159</c:v>
                </c:pt>
                <c:pt idx="149">
                  <c:v>-9.6000000000000002E-2</c:v>
                </c:pt>
                <c:pt idx="150">
                  <c:v>-9.5000000000000001E-2</c:v>
                </c:pt>
                <c:pt idx="151">
                  <c:v>-0.13400000000000001</c:v>
                </c:pt>
                <c:pt idx="152">
                  <c:v>-0.221</c:v>
                </c:pt>
                <c:pt idx="153">
                  <c:v>-0.21299999999999999</c:v>
                </c:pt>
                <c:pt idx="154">
                  <c:v>-0.13200000000000001</c:v>
                </c:pt>
                <c:pt idx="155">
                  <c:v>-0.193</c:v>
                </c:pt>
                <c:pt idx="156">
                  <c:v>-9.5000000000000001E-2</c:v>
                </c:pt>
                <c:pt idx="157">
                  <c:v>-0.13600000000000001</c:v>
                </c:pt>
                <c:pt idx="158">
                  <c:v>-0.14699999999999999</c:v>
                </c:pt>
                <c:pt idx="159">
                  <c:v>-0.184</c:v>
                </c:pt>
                <c:pt idx="160">
                  <c:v>-0.193</c:v>
                </c:pt>
                <c:pt idx="161">
                  <c:v>-0.32100000000000001</c:v>
                </c:pt>
                <c:pt idx="162">
                  <c:v>-0.26500000000000001</c:v>
                </c:pt>
                <c:pt idx="163">
                  <c:v>-0.215</c:v>
                </c:pt>
                <c:pt idx="164">
                  <c:v>-0.17799999999999999</c:v>
                </c:pt>
                <c:pt idx="165">
                  <c:v>-0.19600000000000001</c:v>
                </c:pt>
                <c:pt idx="166">
                  <c:v>-0.108</c:v>
                </c:pt>
                <c:pt idx="167">
                  <c:v>-0.17100000000000001</c:v>
                </c:pt>
                <c:pt idx="168">
                  <c:v>-0.18099999999999999</c:v>
                </c:pt>
                <c:pt idx="169">
                  <c:v>-0.13900000000000001</c:v>
                </c:pt>
                <c:pt idx="170">
                  <c:v>-0.216</c:v>
                </c:pt>
                <c:pt idx="171">
                  <c:v>-0.22500000000000001</c:v>
                </c:pt>
                <c:pt idx="172">
                  <c:v>-0.106</c:v>
                </c:pt>
                <c:pt idx="173">
                  <c:v>-0.03</c:v>
                </c:pt>
                <c:pt idx="174">
                  <c:v>-8.2000000000000003E-2</c:v>
                </c:pt>
                <c:pt idx="175">
                  <c:v>-0.10299999999999999</c:v>
                </c:pt>
                <c:pt idx="176">
                  <c:v>-9.7000000000000003E-2</c:v>
                </c:pt>
                <c:pt idx="177">
                  <c:v>-7.4999999999999997E-2</c:v>
                </c:pt>
                <c:pt idx="178">
                  <c:v>-7.2999999999999995E-2</c:v>
                </c:pt>
                <c:pt idx="179">
                  <c:v>-4.7E-2</c:v>
                </c:pt>
                <c:pt idx="180">
                  <c:v>1.0999999999999999E-2</c:v>
                </c:pt>
                <c:pt idx="181">
                  <c:v>-6.6000000000000003E-2</c:v>
                </c:pt>
                <c:pt idx="182">
                  <c:v>-0.126</c:v>
                </c:pt>
                <c:pt idx="183">
                  <c:v>1.2E-2</c:v>
                </c:pt>
                <c:pt idx="184">
                  <c:v>0.14199999999999999</c:v>
                </c:pt>
                <c:pt idx="185">
                  <c:v>0.121</c:v>
                </c:pt>
                <c:pt idx="186">
                  <c:v>6.3E-2</c:v>
                </c:pt>
                <c:pt idx="187">
                  <c:v>3.5999999999999997E-2</c:v>
                </c:pt>
                <c:pt idx="188">
                  <c:v>5.0000000000000001E-3</c:v>
                </c:pt>
                <c:pt idx="189">
                  <c:v>-4.8000000000000001E-2</c:v>
                </c:pt>
                <c:pt idx="190">
                  <c:v>-0.184</c:v>
                </c:pt>
                <c:pt idx="191">
                  <c:v>-0.23599999999999999</c:v>
                </c:pt>
                <c:pt idx="192">
                  <c:v>-0.16400000000000001</c:v>
                </c:pt>
                <c:pt idx="193">
                  <c:v>-0.16300000000000001</c:v>
                </c:pt>
                <c:pt idx="194">
                  <c:v>1.9E-2</c:v>
                </c:pt>
                <c:pt idx="195">
                  <c:v>-7.6999999999999999E-2</c:v>
                </c:pt>
                <c:pt idx="196">
                  <c:v>-6.6000000000000003E-2</c:v>
                </c:pt>
                <c:pt idx="197">
                  <c:v>-4.3999999999999997E-2</c:v>
                </c:pt>
                <c:pt idx="198">
                  <c:v>-7.6999999999999999E-2</c:v>
                </c:pt>
                <c:pt idx="199">
                  <c:v>-9.7000000000000003E-2</c:v>
                </c:pt>
                <c:pt idx="200">
                  <c:v>-1.7999999999999999E-2</c:v>
                </c:pt>
                <c:pt idx="201">
                  <c:v>-0.16900000000000001</c:v>
                </c:pt>
                <c:pt idx="202">
                  <c:v>-0.11899999999999999</c:v>
                </c:pt>
                <c:pt idx="203">
                  <c:v>1.2E-2</c:v>
                </c:pt>
                <c:pt idx="204">
                  <c:v>-6.3E-2</c:v>
                </c:pt>
                <c:pt idx="205">
                  <c:v>-6.0999999999999999E-2</c:v>
                </c:pt>
                <c:pt idx="206">
                  <c:v>-6.2E-2</c:v>
                </c:pt>
                <c:pt idx="207">
                  <c:v>-0.16500000000000001</c:v>
                </c:pt>
                <c:pt idx="208">
                  <c:v>-0.17399999999999999</c:v>
                </c:pt>
                <c:pt idx="209">
                  <c:v>-0.16600000000000001</c:v>
                </c:pt>
                <c:pt idx="210">
                  <c:v>-0.21099999999999999</c:v>
                </c:pt>
                <c:pt idx="211">
                  <c:v>-0.29099999999999998</c:v>
                </c:pt>
                <c:pt idx="212">
                  <c:v>-0.28999999999999998</c:v>
                </c:pt>
                <c:pt idx="213">
                  <c:v>-0.35299999999999998</c:v>
                </c:pt>
                <c:pt idx="214">
                  <c:v>-0.39900000000000002</c:v>
                </c:pt>
                <c:pt idx="215">
                  <c:v>-0.36199999999999999</c:v>
                </c:pt>
                <c:pt idx="216">
                  <c:v>-0.28000000000000003</c:v>
                </c:pt>
                <c:pt idx="217">
                  <c:v>-8.5999999999999993E-2</c:v>
                </c:pt>
                <c:pt idx="218">
                  <c:v>9.9000000000000005E-2</c:v>
                </c:pt>
                <c:pt idx="219">
                  <c:v>7.6999999999999999E-2</c:v>
                </c:pt>
                <c:pt idx="220">
                  <c:v>-0.03</c:v>
                </c:pt>
                <c:pt idx="221">
                  <c:v>-3.5999999999999997E-2</c:v>
                </c:pt>
                <c:pt idx="222">
                  <c:v>3.0000000000000001E-3</c:v>
                </c:pt>
                <c:pt idx="223">
                  <c:v>-0.14000000000000001</c:v>
                </c:pt>
                <c:pt idx="224">
                  <c:v>-0.19700000000000001</c:v>
                </c:pt>
                <c:pt idx="225">
                  <c:v>-0.17699999999999999</c:v>
                </c:pt>
                <c:pt idx="226">
                  <c:v>-0.14000000000000001</c:v>
                </c:pt>
                <c:pt idx="227">
                  <c:v>1.6E-2</c:v>
                </c:pt>
                <c:pt idx="228">
                  <c:v>-8.7999999999999995E-2</c:v>
                </c:pt>
                <c:pt idx="229">
                  <c:v>-7.0000000000000007E-2</c:v>
                </c:pt>
                <c:pt idx="230">
                  <c:v>-0.106</c:v>
                </c:pt>
                <c:pt idx="231">
                  <c:v>-0.13900000000000001</c:v>
                </c:pt>
                <c:pt idx="232">
                  <c:v>-0.14699999999999999</c:v>
                </c:pt>
                <c:pt idx="233">
                  <c:v>-0.30599999999999999</c:v>
                </c:pt>
                <c:pt idx="234">
                  <c:v>-0.247</c:v>
                </c:pt>
                <c:pt idx="235">
                  <c:v>-0.20699999999999999</c:v>
                </c:pt>
                <c:pt idx="236">
                  <c:v>-0.19</c:v>
                </c:pt>
                <c:pt idx="237">
                  <c:v>-0.32500000000000001</c:v>
                </c:pt>
                <c:pt idx="238">
                  <c:v>-0.40600000000000003</c:v>
                </c:pt>
                <c:pt idx="239">
                  <c:v>-0.29899999999999999</c:v>
                </c:pt>
                <c:pt idx="240">
                  <c:v>-0.33600000000000002</c:v>
                </c:pt>
                <c:pt idx="241">
                  <c:v>-0.311</c:v>
                </c:pt>
                <c:pt idx="242">
                  <c:v>-0.33800000000000002</c:v>
                </c:pt>
                <c:pt idx="243">
                  <c:v>-0.38200000000000001</c:v>
                </c:pt>
                <c:pt idx="244">
                  <c:v>-0.31900000000000001</c:v>
                </c:pt>
                <c:pt idx="245">
                  <c:v>-0.11</c:v>
                </c:pt>
                <c:pt idx="246">
                  <c:v>-0.13400000000000001</c:v>
                </c:pt>
                <c:pt idx="247">
                  <c:v>-0.26300000000000001</c:v>
                </c:pt>
                <c:pt idx="248">
                  <c:v>-0.22900000000000001</c:v>
                </c:pt>
                <c:pt idx="249">
                  <c:v>-0.22700000000000001</c:v>
                </c:pt>
                <c:pt idx="250">
                  <c:v>-0.27700000000000002</c:v>
                </c:pt>
                <c:pt idx="251">
                  <c:v>-0.318</c:v>
                </c:pt>
                <c:pt idx="252">
                  <c:v>-0.32500000000000001</c:v>
                </c:pt>
                <c:pt idx="253">
                  <c:v>-0.25700000000000001</c:v>
                </c:pt>
                <c:pt idx="254">
                  <c:v>-0.27400000000000002</c:v>
                </c:pt>
                <c:pt idx="255">
                  <c:v>-0.30599999999999999</c:v>
                </c:pt>
                <c:pt idx="256">
                  <c:v>-0.21</c:v>
                </c:pt>
                <c:pt idx="257">
                  <c:v>-0.24299999999999999</c:v>
                </c:pt>
                <c:pt idx="258">
                  <c:v>-0.23</c:v>
                </c:pt>
                <c:pt idx="259">
                  <c:v>-0.254</c:v>
                </c:pt>
                <c:pt idx="260">
                  <c:v>-0.20100000000000001</c:v>
                </c:pt>
                <c:pt idx="261">
                  <c:v>-0.3</c:v>
                </c:pt>
                <c:pt idx="262">
                  <c:v>-0.379</c:v>
                </c:pt>
                <c:pt idx="263">
                  <c:v>-0.35299999999999998</c:v>
                </c:pt>
                <c:pt idx="264">
                  <c:v>-0.25900000000000001</c:v>
                </c:pt>
                <c:pt idx="265">
                  <c:v>-0.19900000000000001</c:v>
                </c:pt>
                <c:pt idx="266">
                  <c:v>-1.4E-2</c:v>
                </c:pt>
                <c:pt idx="267">
                  <c:v>4.8000000000000001E-2</c:v>
                </c:pt>
                <c:pt idx="268">
                  <c:v>8.5999999999999993E-2</c:v>
                </c:pt>
                <c:pt idx="269">
                  <c:v>0.221</c:v>
                </c:pt>
                <c:pt idx="270">
                  <c:v>0.29799999999999999</c:v>
                </c:pt>
                <c:pt idx="271">
                  <c:v>0.29799999999999999</c:v>
                </c:pt>
                <c:pt idx="272">
                  <c:v>0.21199999999999999</c:v>
                </c:pt>
                <c:pt idx="273">
                  <c:v>6.5000000000000002E-2</c:v>
                </c:pt>
                <c:pt idx="274">
                  <c:v>-5.0999999999999997E-2</c:v>
                </c:pt>
                <c:pt idx="275">
                  <c:v>6.0999999999999999E-2</c:v>
                </c:pt>
                <c:pt idx="276">
                  <c:v>-2.4E-2</c:v>
                </c:pt>
                <c:pt idx="277">
                  <c:v>-9.8000000000000004E-2</c:v>
                </c:pt>
                <c:pt idx="278">
                  <c:v>7.0000000000000001E-3</c:v>
                </c:pt>
                <c:pt idx="279">
                  <c:v>6.8000000000000005E-2</c:v>
                </c:pt>
                <c:pt idx="280">
                  <c:v>0.154</c:v>
                </c:pt>
                <c:pt idx="281">
                  <c:v>0.182</c:v>
                </c:pt>
                <c:pt idx="282">
                  <c:v>0.126</c:v>
                </c:pt>
                <c:pt idx="283">
                  <c:v>8.0000000000000002E-3</c:v>
                </c:pt>
                <c:pt idx="284">
                  <c:v>-7.9000000000000001E-2</c:v>
                </c:pt>
                <c:pt idx="285">
                  <c:v>-0.155</c:v>
                </c:pt>
                <c:pt idx="286">
                  <c:v>-0.13200000000000001</c:v>
                </c:pt>
                <c:pt idx="287">
                  <c:v>-0.14799999999999999</c:v>
                </c:pt>
                <c:pt idx="288">
                  <c:v>-0.20599999999999999</c:v>
                </c:pt>
                <c:pt idx="289">
                  <c:v>-0.14099999999999999</c:v>
                </c:pt>
                <c:pt idx="290">
                  <c:v>-0.23799999999999999</c:v>
                </c:pt>
                <c:pt idx="291">
                  <c:v>-0.27400000000000002</c:v>
                </c:pt>
                <c:pt idx="292">
                  <c:v>-0.13100000000000001</c:v>
                </c:pt>
                <c:pt idx="293">
                  <c:v>0.106</c:v>
                </c:pt>
                <c:pt idx="294">
                  <c:v>0.192</c:v>
                </c:pt>
                <c:pt idx="295">
                  <c:v>0.128</c:v>
                </c:pt>
                <c:pt idx="296">
                  <c:v>-7.9000000000000001E-2</c:v>
                </c:pt>
                <c:pt idx="297">
                  <c:v>-0.108</c:v>
                </c:pt>
                <c:pt idx="298">
                  <c:v>-0.13400000000000001</c:v>
                </c:pt>
                <c:pt idx="299">
                  <c:v>-0.13800000000000001</c:v>
                </c:pt>
                <c:pt idx="300">
                  <c:v>-0.28399999999999997</c:v>
                </c:pt>
                <c:pt idx="301">
                  <c:v>-0.14599999999999999</c:v>
                </c:pt>
                <c:pt idx="302">
                  <c:v>-0.16300000000000001</c:v>
                </c:pt>
                <c:pt idx="303">
                  <c:v>-0.10199999999999999</c:v>
                </c:pt>
                <c:pt idx="304">
                  <c:v>-4.2999999999999997E-2</c:v>
                </c:pt>
                <c:pt idx="305">
                  <c:v>-4.1000000000000002E-2</c:v>
                </c:pt>
                <c:pt idx="306">
                  <c:v>-7.0000000000000001E-3</c:v>
                </c:pt>
                <c:pt idx="307">
                  <c:v>6.8000000000000005E-2</c:v>
                </c:pt>
                <c:pt idx="308">
                  <c:v>0.16200000000000001</c:v>
                </c:pt>
                <c:pt idx="309">
                  <c:v>0.128</c:v>
                </c:pt>
                <c:pt idx="310">
                  <c:v>-3.7999999999999999E-2</c:v>
                </c:pt>
                <c:pt idx="311">
                  <c:v>-2.1000000000000001E-2</c:v>
                </c:pt>
                <c:pt idx="312">
                  <c:v>-0.18</c:v>
                </c:pt>
                <c:pt idx="313">
                  <c:v>-0.10199999999999999</c:v>
                </c:pt>
                <c:pt idx="314">
                  <c:v>-5.3999999999999999E-2</c:v>
                </c:pt>
                <c:pt idx="315">
                  <c:v>-0.11799999999999999</c:v>
                </c:pt>
                <c:pt idx="316">
                  <c:v>-0.13900000000000001</c:v>
                </c:pt>
                <c:pt idx="317">
                  <c:v>-0.115</c:v>
                </c:pt>
                <c:pt idx="318">
                  <c:v>-9.2999999999999999E-2</c:v>
                </c:pt>
                <c:pt idx="319">
                  <c:v>-9.4E-2</c:v>
                </c:pt>
                <c:pt idx="320">
                  <c:v>-2.3E-2</c:v>
                </c:pt>
                <c:pt idx="321">
                  <c:v>-0.248</c:v>
                </c:pt>
                <c:pt idx="322">
                  <c:v>-0.247</c:v>
                </c:pt>
                <c:pt idx="323">
                  <c:v>-0.19900000000000001</c:v>
                </c:pt>
                <c:pt idx="324">
                  <c:v>-0.17599999999999999</c:v>
                </c:pt>
                <c:pt idx="325">
                  <c:v>-0.08</c:v>
                </c:pt>
                <c:pt idx="326">
                  <c:v>-7.8E-2</c:v>
                </c:pt>
                <c:pt idx="327">
                  <c:v>-0.17</c:v>
                </c:pt>
                <c:pt idx="328">
                  <c:v>-0.20799999999999999</c:v>
                </c:pt>
                <c:pt idx="329">
                  <c:v>-0.13700000000000001</c:v>
                </c:pt>
                <c:pt idx="330">
                  <c:v>-0.20499999999999999</c:v>
                </c:pt>
                <c:pt idx="331">
                  <c:v>-0.36699999999999999</c:v>
                </c:pt>
                <c:pt idx="332">
                  <c:v>-0.35599999999999998</c:v>
                </c:pt>
                <c:pt idx="333">
                  <c:v>-0.28599999999999998</c:v>
                </c:pt>
                <c:pt idx="334">
                  <c:v>-0.32</c:v>
                </c:pt>
                <c:pt idx="335">
                  <c:v>-0.27100000000000002</c:v>
                </c:pt>
                <c:pt idx="336">
                  <c:v>-0.22600000000000001</c:v>
                </c:pt>
                <c:pt idx="337">
                  <c:v>-0.17299999999999999</c:v>
                </c:pt>
                <c:pt idx="338">
                  <c:v>-0.23</c:v>
                </c:pt>
                <c:pt idx="339">
                  <c:v>-0.16</c:v>
                </c:pt>
                <c:pt idx="340">
                  <c:v>-0.15</c:v>
                </c:pt>
                <c:pt idx="341">
                  <c:v>-0.16800000000000001</c:v>
                </c:pt>
                <c:pt idx="342">
                  <c:v>-0.26300000000000001</c:v>
                </c:pt>
                <c:pt idx="343">
                  <c:v>-0.215</c:v>
                </c:pt>
                <c:pt idx="344">
                  <c:v>-0.151</c:v>
                </c:pt>
                <c:pt idx="345">
                  <c:v>-0.22900000000000001</c:v>
                </c:pt>
                <c:pt idx="346">
                  <c:v>-0.30499999999999999</c:v>
                </c:pt>
                <c:pt idx="347">
                  <c:v>-0.28000000000000003</c:v>
                </c:pt>
                <c:pt idx="348">
                  <c:v>-0.28299999999999997</c:v>
                </c:pt>
                <c:pt idx="349">
                  <c:v>-0.29599999999999999</c:v>
                </c:pt>
                <c:pt idx="350">
                  <c:v>-0.26600000000000001</c:v>
                </c:pt>
                <c:pt idx="351">
                  <c:v>-0.187</c:v>
                </c:pt>
                <c:pt idx="352">
                  <c:v>-0.193</c:v>
                </c:pt>
                <c:pt idx="353">
                  <c:v>-0.20899999999999999</c:v>
                </c:pt>
                <c:pt idx="354">
                  <c:v>-0.218</c:v>
                </c:pt>
                <c:pt idx="355">
                  <c:v>-0.222</c:v>
                </c:pt>
                <c:pt idx="356">
                  <c:v>-0.13900000000000001</c:v>
                </c:pt>
                <c:pt idx="357">
                  <c:v>-4.5999999999999999E-2</c:v>
                </c:pt>
                <c:pt idx="358">
                  <c:v>-6.0000000000000001E-3</c:v>
                </c:pt>
                <c:pt idx="359">
                  <c:v>-7.8E-2</c:v>
                </c:pt>
                <c:pt idx="360">
                  <c:v>-4.9000000000000002E-2</c:v>
                </c:pt>
                <c:pt idx="361">
                  <c:v>-2.7E-2</c:v>
                </c:pt>
                <c:pt idx="362">
                  <c:v>2.9000000000000001E-2</c:v>
                </c:pt>
                <c:pt idx="363">
                  <c:v>8.8999999999999996E-2</c:v>
                </c:pt>
                <c:pt idx="364">
                  <c:v>0.28399999999999997</c:v>
                </c:pt>
                <c:pt idx="365">
                  <c:v>0.377</c:v>
                </c:pt>
                <c:pt idx="366">
                  <c:v>0.32700000000000001</c:v>
                </c:pt>
                <c:pt idx="367">
                  <c:v>0.19600000000000001</c:v>
                </c:pt>
                <c:pt idx="368">
                  <c:v>6.7000000000000004E-2</c:v>
                </c:pt>
                <c:pt idx="369">
                  <c:v>0.115</c:v>
                </c:pt>
                <c:pt idx="370">
                  <c:v>0.14000000000000001</c:v>
                </c:pt>
                <c:pt idx="371">
                  <c:v>5.5E-2</c:v>
                </c:pt>
                <c:pt idx="372">
                  <c:v>3.0000000000000001E-3</c:v>
                </c:pt>
                <c:pt idx="373">
                  <c:v>-1.9E-2</c:v>
                </c:pt>
                <c:pt idx="374">
                  <c:v>-4.4999999999999998E-2</c:v>
                </c:pt>
                <c:pt idx="375">
                  <c:v>2.1999999999999999E-2</c:v>
                </c:pt>
                <c:pt idx="376">
                  <c:v>-5.1999999999999998E-2</c:v>
                </c:pt>
                <c:pt idx="377">
                  <c:v>-0.111</c:v>
                </c:pt>
                <c:pt idx="378">
                  <c:v>-9.1999999999999998E-2</c:v>
                </c:pt>
                <c:pt idx="379">
                  <c:v>4.0000000000000001E-3</c:v>
                </c:pt>
                <c:pt idx="380">
                  <c:v>1.0999999999999999E-2</c:v>
                </c:pt>
                <c:pt idx="381">
                  <c:v>-0.13200000000000001</c:v>
                </c:pt>
                <c:pt idx="382">
                  <c:v>-0.161</c:v>
                </c:pt>
                <c:pt idx="383">
                  <c:v>-0.14199999999999999</c:v>
                </c:pt>
                <c:pt idx="384">
                  <c:v>-7.8E-2</c:v>
                </c:pt>
                <c:pt idx="385">
                  <c:v>-2.3E-2</c:v>
                </c:pt>
                <c:pt idx="386">
                  <c:v>1.7999999999999999E-2</c:v>
                </c:pt>
                <c:pt idx="387">
                  <c:v>0.02</c:v>
                </c:pt>
                <c:pt idx="388">
                  <c:v>5.2999999999999999E-2</c:v>
                </c:pt>
                <c:pt idx="389">
                  <c:v>2.1000000000000001E-2</c:v>
                </c:pt>
                <c:pt idx="390">
                  <c:v>7.2999999999999995E-2</c:v>
                </c:pt>
                <c:pt idx="391">
                  <c:v>2.8000000000000001E-2</c:v>
                </c:pt>
                <c:pt idx="392">
                  <c:v>0.122</c:v>
                </c:pt>
                <c:pt idx="393">
                  <c:v>0.16300000000000001</c:v>
                </c:pt>
                <c:pt idx="394">
                  <c:v>6.4000000000000001E-2</c:v>
                </c:pt>
                <c:pt idx="395">
                  <c:v>0.14399999999999999</c:v>
                </c:pt>
                <c:pt idx="396">
                  <c:v>0.14299999999999999</c:v>
                </c:pt>
                <c:pt idx="397">
                  <c:v>0.30499999999999999</c:v>
                </c:pt>
                <c:pt idx="398">
                  <c:v>0.33500000000000002</c:v>
                </c:pt>
                <c:pt idx="399">
                  <c:v>0.30399999999999999</c:v>
                </c:pt>
                <c:pt idx="400">
                  <c:v>0.39700000000000002</c:v>
                </c:pt>
                <c:pt idx="401">
                  <c:v>0.502</c:v>
                </c:pt>
                <c:pt idx="402">
                  <c:v>0.501</c:v>
                </c:pt>
                <c:pt idx="403">
                  <c:v>0.52500000000000002</c:v>
                </c:pt>
                <c:pt idx="404">
                  <c:v>0.42499999999999999</c:v>
                </c:pt>
                <c:pt idx="405">
                  <c:v>0.39500000000000002</c:v>
                </c:pt>
                <c:pt idx="406">
                  <c:v>0.33</c:v>
                </c:pt>
                <c:pt idx="407">
                  <c:v>0.29199999999999998</c:v>
                </c:pt>
                <c:pt idx="408">
                  <c:v>6.4000000000000001E-2</c:v>
                </c:pt>
                <c:pt idx="409">
                  <c:v>7.0000000000000007E-2</c:v>
                </c:pt>
                <c:pt idx="410">
                  <c:v>8.2000000000000003E-2</c:v>
                </c:pt>
                <c:pt idx="411">
                  <c:v>6.5000000000000002E-2</c:v>
                </c:pt>
                <c:pt idx="412">
                  <c:v>0.17499999999999999</c:v>
                </c:pt>
                <c:pt idx="413">
                  <c:v>0.193</c:v>
                </c:pt>
                <c:pt idx="414">
                  <c:v>0.21099999999999999</c:v>
                </c:pt>
                <c:pt idx="415">
                  <c:v>0.32</c:v>
                </c:pt>
                <c:pt idx="416">
                  <c:v>0.19800000000000001</c:v>
                </c:pt>
                <c:pt idx="417">
                  <c:v>0.03</c:v>
                </c:pt>
                <c:pt idx="418">
                  <c:v>-3.5000000000000003E-2</c:v>
                </c:pt>
                <c:pt idx="419">
                  <c:v>2.8000000000000001E-2</c:v>
                </c:pt>
                <c:pt idx="420">
                  <c:v>-7.0000000000000007E-2</c:v>
                </c:pt>
                <c:pt idx="421">
                  <c:v>-2.5000000000000001E-2</c:v>
                </c:pt>
                <c:pt idx="422">
                  <c:v>0.11700000000000001</c:v>
                </c:pt>
                <c:pt idx="423">
                  <c:v>5.5E-2</c:v>
                </c:pt>
                <c:pt idx="424">
                  <c:v>0.11799999999999999</c:v>
                </c:pt>
                <c:pt idx="425">
                  <c:v>-4.0000000000000001E-3</c:v>
                </c:pt>
                <c:pt idx="426">
                  <c:v>8.5999999999999993E-2</c:v>
                </c:pt>
                <c:pt idx="427">
                  <c:v>0.11600000000000001</c:v>
                </c:pt>
                <c:pt idx="428">
                  <c:v>0.115</c:v>
                </c:pt>
                <c:pt idx="429">
                  <c:v>-2.7E-2</c:v>
                </c:pt>
                <c:pt idx="430">
                  <c:v>-3.9E-2</c:v>
                </c:pt>
                <c:pt idx="431">
                  <c:v>-0.113</c:v>
                </c:pt>
                <c:pt idx="432">
                  <c:v>-0.114</c:v>
                </c:pt>
                <c:pt idx="433">
                  <c:v>-1.2999999999999999E-2</c:v>
                </c:pt>
                <c:pt idx="434">
                  <c:v>2.8000000000000001E-2</c:v>
                </c:pt>
                <c:pt idx="435">
                  <c:v>1E-3</c:v>
                </c:pt>
                <c:pt idx="436">
                  <c:v>4.0000000000000001E-3</c:v>
                </c:pt>
                <c:pt idx="437">
                  <c:v>0.21199999999999999</c:v>
                </c:pt>
                <c:pt idx="438">
                  <c:v>0.14899999999999999</c:v>
                </c:pt>
                <c:pt idx="439">
                  <c:v>0.191</c:v>
                </c:pt>
                <c:pt idx="440">
                  <c:v>0.3</c:v>
                </c:pt>
                <c:pt idx="441">
                  <c:v>0.26500000000000001</c:v>
                </c:pt>
                <c:pt idx="442">
                  <c:v>0.17</c:v>
                </c:pt>
                <c:pt idx="443">
                  <c:v>0.22700000000000001</c:v>
                </c:pt>
                <c:pt idx="444">
                  <c:v>0.19500000000000001</c:v>
                </c:pt>
                <c:pt idx="445">
                  <c:v>0.17899999999999999</c:v>
                </c:pt>
                <c:pt idx="446">
                  <c:v>0.158</c:v>
                </c:pt>
                <c:pt idx="447">
                  <c:v>4.1000000000000002E-2</c:v>
                </c:pt>
                <c:pt idx="448">
                  <c:v>-3.5000000000000003E-2</c:v>
                </c:pt>
                <c:pt idx="449">
                  <c:v>-0.10299999999999999</c:v>
                </c:pt>
                <c:pt idx="450">
                  <c:v>-5.1999999999999998E-2</c:v>
                </c:pt>
                <c:pt idx="451">
                  <c:v>0.12</c:v>
                </c:pt>
                <c:pt idx="452">
                  <c:v>9.2999999999999999E-2</c:v>
                </c:pt>
                <c:pt idx="453">
                  <c:v>0.125</c:v>
                </c:pt>
                <c:pt idx="454">
                  <c:v>3.3000000000000002E-2</c:v>
                </c:pt>
                <c:pt idx="455">
                  <c:v>1.7999999999999999E-2</c:v>
                </c:pt>
                <c:pt idx="456">
                  <c:v>6.4000000000000001E-2</c:v>
                </c:pt>
                <c:pt idx="457">
                  <c:v>1E-3</c:v>
                </c:pt>
                <c:pt idx="458">
                  <c:v>0.126</c:v>
                </c:pt>
                <c:pt idx="459">
                  <c:v>9.2999999999999999E-2</c:v>
                </c:pt>
                <c:pt idx="460">
                  <c:v>0.16500000000000001</c:v>
                </c:pt>
                <c:pt idx="461">
                  <c:v>0.219</c:v>
                </c:pt>
                <c:pt idx="462">
                  <c:v>0.28999999999999998</c:v>
                </c:pt>
                <c:pt idx="463">
                  <c:v>0.42899999999999999</c:v>
                </c:pt>
                <c:pt idx="464">
                  <c:v>0.46600000000000003</c:v>
                </c:pt>
                <c:pt idx="465">
                  <c:v>0.44</c:v>
                </c:pt>
                <c:pt idx="466">
                  <c:v>0.23699999999999999</c:v>
                </c:pt>
                <c:pt idx="467">
                  <c:v>0.23799999999999999</c:v>
                </c:pt>
                <c:pt idx="468">
                  <c:v>0.224</c:v>
                </c:pt>
                <c:pt idx="469">
                  <c:v>0.223</c:v>
                </c:pt>
                <c:pt idx="470">
                  <c:v>0.17199999999999999</c:v>
                </c:pt>
                <c:pt idx="471">
                  <c:v>0.122</c:v>
                </c:pt>
                <c:pt idx="472">
                  <c:v>0.02</c:v>
                </c:pt>
                <c:pt idx="473">
                  <c:v>0.191</c:v>
                </c:pt>
                <c:pt idx="474">
                  <c:v>0.24199999999999999</c:v>
                </c:pt>
                <c:pt idx="475">
                  <c:v>0.33100000000000002</c:v>
                </c:pt>
                <c:pt idx="476">
                  <c:v>0.255</c:v>
                </c:pt>
                <c:pt idx="477">
                  <c:v>0.25600000000000001</c:v>
                </c:pt>
                <c:pt idx="478">
                  <c:v>0.23499999999999999</c:v>
                </c:pt>
                <c:pt idx="479">
                  <c:v>0.20100000000000001</c:v>
                </c:pt>
                <c:pt idx="480">
                  <c:v>0.125</c:v>
                </c:pt>
                <c:pt idx="481">
                  <c:v>0.14000000000000001</c:v>
                </c:pt>
                <c:pt idx="482">
                  <c:v>0.29799999999999999</c:v>
                </c:pt>
                <c:pt idx="483">
                  <c:v>0.30599999999999999</c:v>
                </c:pt>
                <c:pt idx="484">
                  <c:v>0.307</c:v>
                </c:pt>
                <c:pt idx="485">
                  <c:v>0.34100000000000003</c:v>
                </c:pt>
                <c:pt idx="486">
                  <c:v>0.46100000000000002</c:v>
                </c:pt>
                <c:pt idx="487">
                  <c:v>0.45400000000000001</c:v>
                </c:pt>
                <c:pt idx="488">
                  <c:v>0.433</c:v>
                </c:pt>
                <c:pt idx="489">
                  <c:v>0.252</c:v>
                </c:pt>
                <c:pt idx="490">
                  <c:v>0.154</c:v>
                </c:pt>
                <c:pt idx="491">
                  <c:v>0.23</c:v>
                </c:pt>
                <c:pt idx="492">
                  <c:v>0.13800000000000001</c:v>
                </c:pt>
                <c:pt idx="493">
                  <c:v>8.8999999999999996E-2</c:v>
                </c:pt>
                <c:pt idx="494">
                  <c:v>7.3999999999999996E-2</c:v>
                </c:pt>
                <c:pt idx="495">
                  <c:v>0.21199999999999999</c:v>
                </c:pt>
                <c:pt idx="496">
                  <c:v>0.32300000000000001</c:v>
                </c:pt>
                <c:pt idx="497">
                  <c:v>0.34799999999999998</c:v>
                </c:pt>
                <c:pt idx="498">
                  <c:v>0.38900000000000001</c:v>
                </c:pt>
                <c:pt idx="499">
                  <c:v>0.41499999999999998</c:v>
                </c:pt>
                <c:pt idx="500">
                  <c:v>0.378</c:v>
                </c:pt>
                <c:pt idx="501">
                  <c:v>0.34899999999999998</c:v>
                </c:pt>
                <c:pt idx="502">
                  <c:v>0.30299999999999999</c:v>
                </c:pt>
                <c:pt idx="503">
                  <c:v>0.186</c:v>
                </c:pt>
                <c:pt idx="504">
                  <c:v>0.186</c:v>
                </c:pt>
                <c:pt idx="505">
                  <c:v>0.23200000000000001</c:v>
                </c:pt>
                <c:pt idx="506">
                  <c:v>0.14199999999999999</c:v>
                </c:pt>
                <c:pt idx="507">
                  <c:v>0.17399999999999999</c:v>
                </c:pt>
                <c:pt idx="508">
                  <c:v>0.126</c:v>
                </c:pt>
                <c:pt idx="509">
                  <c:v>0.10299999999999999</c:v>
                </c:pt>
                <c:pt idx="510">
                  <c:v>0.14299999999999999</c:v>
                </c:pt>
                <c:pt idx="511">
                  <c:v>6.9000000000000006E-2</c:v>
                </c:pt>
                <c:pt idx="512">
                  <c:v>0.113</c:v>
                </c:pt>
                <c:pt idx="513">
                  <c:v>0.17199999999999999</c:v>
                </c:pt>
                <c:pt idx="514">
                  <c:v>0.191</c:v>
                </c:pt>
                <c:pt idx="515">
                  <c:v>0.126</c:v>
                </c:pt>
                <c:pt idx="516">
                  <c:v>4.4999999999999998E-2</c:v>
                </c:pt>
                <c:pt idx="517">
                  <c:v>0.14299999999999999</c:v>
                </c:pt>
                <c:pt idx="518">
                  <c:v>0.17299999999999999</c:v>
                </c:pt>
                <c:pt idx="519">
                  <c:v>5.8000000000000003E-2</c:v>
                </c:pt>
                <c:pt idx="520">
                  <c:v>0.187</c:v>
                </c:pt>
                <c:pt idx="521">
                  <c:v>0.27100000000000002</c:v>
                </c:pt>
                <c:pt idx="522">
                  <c:v>0.221</c:v>
                </c:pt>
                <c:pt idx="523">
                  <c:v>0.19</c:v>
                </c:pt>
                <c:pt idx="524">
                  <c:v>0.21299999999999999</c:v>
                </c:pt>
                <c:pt idx="525">
                  <c:v>0.11700000000000001</c:v>
                </c:pt>
                <c:pt idx="526">
                  <c:v>1.6E-2</c:v>
                </c:pt>
                <c:pt idx="527">
                  <c:v>3.4000000000000002E-2</c:v>
                </c:pt>
                <c:pt idx="528">
                  <c:v>-4.3999999999999997E-2</c:v>
                </c:pt>
                <c:pt idx="529">
                  <c:v>-0.14899999999999999</c:v>
                </c:pt>
                <c:pt idx="530">
                  <c:v>-0.14499999999999999</c:v>
                </c:pt>
                <c:pt idx="531">
                  <c:v>-0.11600000000000001</c:v>
                </c:pt>
                <c:pt idx="532">
                  <c:v>-4.5999999999999999E-2</c:v>
                </c:pt>
                <c:pt idx="533">
                  <c:v>0.13600000000000001</c:v>
                </c:pt>
                <c:pt idx="534">
                  <c:v>0.24299999999999999</c:v>
                </c:pt>
                <c:pt idx="535">
                  <c:v>0.16800000000000001</c:v>
                </c:pt>
                <c:pt idx="536">
                  <c:v>7.1999999999999995E-2</c:v>
                </c:pt>
                <c:pt idx="537">
                  <c:v>0.17899999999999999</c:v>
                </c:pt>
                <c:pt idx="538">
                  <c:v>8.4000000000000005E-2</c:v>
                </c:pt>
                <c:pt idx="539">
                  <c:v>9.8000000000000004E-2</c:v>
                </c:pt>
                <c:pt idx="540">
                  <c:v>5.5E-2</c:v>
                </c:pt>
                <c:pt idx="541">
                  <c:v>0.192</c:v>
                </c:pt>
                <c:pt idx="542">
                  <c:v>0.30199999999999999</c:v>
                </c:pt>
                <c:pt idx="543">
                  <c:v>0.441</c:v>
                </c:pt>
                <c:pt idx="544">
                  <c:v>0.47499999999999998</c:v>
                </c:pt>
                <c:pt idx="545">
                  <c:v>0.46300000000000002</c:v>
                </c:pt>
                <c:pt idx="546">
                  <c:v>0.46500000000000002</c:v>
                </c:pt>
                <c:pt idx="547">
                  <c:v>0.54100000000000004</c:v>
                </c:pt>
                <c:pt idx="548">
                  <c:v>0.46400000000000002</c:v>
                </c:pt>
                <c:pt idx="549">
                  <c:v>0.33900000000000002</c:v>
                </c:pt>
                <c:pt idx="550">
                  <c:v>0.251</c:v>
                </c:pt>
                <c:pt idx="551">
                  <c:v>0.223</c:v>
                </c:pt>
                <c:pt idx="552">
                  <c:v>0.159</c:v>
                </c:pt>
                <c:pt idx="553">
                  <c:v>0.123</c:v>
                </c:pt>
                <c:pt idx="554">
                  <c:v>7.0000000000000007E-2</c:v>
                </c:pt>
                <c:pt idx="555">
                  <c:v>0.107</c:v>
                </c:pt>
                <c:pt idx="556">
                  <c:v>0.16700000000000001</c:v>
                </c:pt>
                <c:pt idx="557">
                  <c:v>0.19400000000000001</c:v>
                </c:pt>
                <c:pt idx="558">
                  <c:v>0.107</c:v>
                </c:pt>
                <c:pt idx="559">
                  <c:v>0.16200000000000001</c:v>
                </c:pt>
                <c:pt idx="560">
                  <c:v>0.16</c:v>
                </c:pt>
                <c:pt idx="561">
                  <c:v>7.8E-2</c:v>
                </c:pt>
                <c:pt idx="562">
                  <c:v>-5.5E-2</c:v>
                </c:pt>
                <c:pt idx="563">
                  <c:v>-2.9000000000000001E-2</c:v>
                </c:pt>
                <c:pt idx="564">
                  <c:v>-0.05</c:v>
                </c:pt>
                <c:pt idx="565">
                  <c:v>0.02</c:v>
                </c:pt>
                <c:pt idx="566">
                  <c:v>4.1000000000000002E-2</c:v>
                </c:pt>
                <c:pt idx="567">
                  <c:v>9.5000000000000001E-2</c:v>
                </c:pt>
                <c:pt idx="568">
                  <c:v>0.18</c:v>
                </c:pt>
                <c:pt idx="569">
                  <c:v>0.315</c:v>
                </c:pt>
                <c:pt idx="570">
                  <c:v>0.39100000000000001</c:v>
                </c:pt>
                <c:pt idx="571">
                  <c:v>0.44600000000000001</c:v>
                </c:pt>
                <c:pt idx="572">
                  <c:v>0.46400000000000002</c:v>
                </c:pt>
                <c:pt idx="573">
                  <c:v>0.34499999999999997</c:v>
                </c:pt>
                <c:pt idx="574">
                  <c:v>0.18</c:v>
                </c:pt>
                <c:pt idx="575">
                  <c:v>0.156</c:v>
                </c:pt>
                <c:pt idx="576">
                  <c:v>0.14299999999999999</c:v>
                </c:pt>
                <c:pt idx="577">
                  <c:v>0.13100000000000001</c:v>
                </c:pt>
                <c:pt idx="578">
                  <c:v>0.17399999999999999</c:v>
                </c:pt>
                <c:pt idx="579">
                  <c:v>0.152</c:v>
                </c:pt>
                <c:pt idx="580">
                  <c:v>0.11600000000000001</c:v>
                </c:pt>
                <c:pt idx="581">
                  <c:v>6.2E-2</c:v>
                </c:pt>
                <c:pt idx="582">
                  <c:v>0.20599999999999999</c:v>
                </c:pt>
                <c:pt idx="583">
                  <c:v>0.21</c:v>
                </c:pt>
                <c:pt idx="584">
                  <c:v>0.27</c:v>
                </c:pt>
                <c:pt idx="585">
                  <c:v>0.36199999999999999</c:v>
                </c:pt>
                <c:pt idx="586">
                  <c:v>0.14399999999999999</c:v>
                </c:pt>
                <c:pt idx="587">
                  <c:v>5.1999999999999998E-2</c:v>
                </c:pt>
                <c:pt idx="588">
                  <c:v>-4.5999999999999999E-2</c:v>
                </c:pt>
                <c:pt idx="589">
                  <c:v>-2.7E-2</c:v>
                </c:pt>
                <c:pt idx="590">
                  <c:v>-6.5000000000000002E-2</c:v>
                </c:pt>
                <c:pt idx="591">
                  <c:v>-7.8E-2</c:v>
                </c:pt>
                <c:pt idx="592">
                  <c:v>1.4E-2</c:v>
                </c:pt>
                <c:pt idx="593">
                  <c:v>7.8E-2</c:v>
                </c:pt>
                <c:pt idx="594">
                  <c:v>0.23699999999999999</c:v>
                </c:pt>
                <c:pt idx="595">
                  <c:v>0.35</c:v>
                </c:pt>
                <c:pt idx="596">
                  <c:v>0.32600000000000001</c:v>
                </c:pt>
                <c:pt idx="597">
                  <c:v>0.308</c:v>
                </c:pt>
                <c:pt idx="598">
                  <c:v>0.08</c:v>
                </c:pt>
                <c:pt idx="599">
                  <c:v>7.3999999999999996E-2</c:v>
                </c:pt>
                <c:pt idx="600">
                  <c:v>8.0000000000000002E-3</c:v>
                </c:pt>
                <c:pt idx="601">
                  <c:v>1.2E-2</c:v>
                </c:pt>
                <c:pt idx="602">
                  <c:v>-0.113</c:v>
                </c:pt>
                <c:pt idx="603">
                  <c:v>-5.6000000000000001E-2</c:v>
                </c:pt>
                <c:pt idx="604">
                  <c:v>0.06</c:v>
                </c:pt>
                <c:pt idx="605">
                  <c:v>4.4999999999999998E-2</c:v>
                </c:pt>
                <c:pt idx="606">
                  <c:v>0.14799999999999999</c:v>
                </c:pt>
                <c:pt idx="607">
                  <c:v>0.19400000000000001</c:v>
                </c:pt>
                <c:pt idx="608">
                  <c:v>0.316</c:v>
                </c:pt>
                <c:pt idx="609">
                  <c:v>0.34</c:v>
                </c:pt>
                <c:pt idx="610">
                  <c:v>0.20200000000000001</c:v>
                </c:pt>
                <c:pt idx="611">
                  <c:v>0.245</c:v>
                </c:pt>
                <c:pt idx="612">
                  <c:v>0.247</c:v>
                </c:pt>
                <c:pt idx="613">
                  <c:v>0.17100000000000001</c:v>
                </c:pt>
                <c:pt idx="614">
                  <c:v>0.20399999999999999</c:v>
                </c:pt>
              </c:numCache>
            </c:numRef>
          </c:val>
          <c:smooth val="0"/>
        </c:ser>
        <c:dLbls>
          <c:showLegendKey val="0"/>
          <c:showVal val="0"/>
          <c:showCatName val="0"/>
          <c:showSerName val="0"/>
          <c:showPercent val="0"/>
          <c:showBubbleSize val="0"/>
        </c:dLbls>
        <c:smooth val="0"/>
        <c:axId val="368072856"/>
        <c:axId val="368073248"/>
      </c:lineChart>
      <c:catAx>
        <c:axId val="368072856"/>
        <c:scaling>
          <c:orientation val="minMax"/>
        </c:scaling>
        <c:delete val="0"/>
        <c:axPos val="b"/>
        <c:majorGridlines>
          <c:spPr>
            <a:ln w="9525" cap="flat" cmpd="sng" algn="ctr">
              <a:noFill/>
              <a:round/>
            </a:ln>
            <a:effectLst/>
          </c:spPr>
        </c:majorGridlines>
        <c:numFmt formatCode="[$-409]mmmmm\-yy;@" sourceLinked="0"/>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SwissReSans Light" panose="020B0504020202020204" pitchFamily="34" charset="0"/>
                <a:ea typeface="+mn-ea"/>
                <a:cs typeface="+mn-cs"/>
              </a:defRPr>
            </a:pPr>
            <a:endParaRPr lang="en-US"/>
          </a:p>
        </c:txPr>
        <c:crossAx val="368073248"/>
        <c:crosses val="autoZero"/>
        <c:auto val="1"/>
        <c:lblAlgn val="ctr"/>
        <c:lblOffset val="200"/>
        <c:tickLblSkip val="60"/>
        <c:noMultiLvlLbl val="0"/>
      </c:catAx>
      <c:valAx>
        <c:axId val="368073248"/>
        <c:scaling>
          <c:orientation val="minMax"/>
          <c:max val="0.60000000000000009"/>
          <c:min val="-0.60000000000000009"/>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SwissReSans" panose="020B0604020202020204" pitchFamily="34" charset="0"/>
                    <a:ea typeface="+mn-ea"/>
                    <a:cs typeface="+mn-cs"/>
                  </a:defRPr>
                </a:pPr>
                <a:r>
                  <a:rPr lang="en-US" dirty="0" smtClean="0">
                    <a:solidFill>
                      <a:schemeClr val="tx1"/>
                    </a:solidFill>
                    <a:latin typeface="SwissReSans" panose="020B0604020202020204" pitchFamily="34" charset="0"/>
                  </a:rPr>
                  <a:t>SST</a:t>
                </a:r>
                <a:r>
                  <a:rPr lang="en-US" baseline="0" dirty="0" smtClean="0">
                    <a:solidFill>
                      <a:schemeClr val="tx1"/>
                    </a:solidFill>
                    <a:latin typeface="SwissReSans" panose="020B0604020202020204" pitchFamily="34" charset="0"/>
                  </a:rPr>
                  <a:t> anomaly [°C]</a:t>
                </a:r>
                <a:endParaRPr lang="en-US" dirty="0">
                  <a:solidFill>
                    <a:schemeClr val="tx1"/>
                  </a:solidFill>
                  <a:latin typeface="SwissReSans" panose="020B0604020202020204" pitchFamily="34" charset="0"/>
                </a:endParaRPr>
              </a:p>
            </c:rich>
          </c:tx>
          <c:layout>
            <c:manualLayout>
              <c:xMode val="edge"/>
              <c:yMode val="edge"/>
              <c:x val="0"/>
              <c:y val="0.37081962272890867"/>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SwissReSans" panose="020B0604020202020204" pitchFamily="34"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SwissReSans Light" panose="020B0504020202020204" pitchFamily="34" charset="0"/>
                <a:ea typeface="+mn-ea"/>
                <a:cs typeface="+mn-cs"/>
              </a:defRPr>
            </a:pPr>
            <a:endParaRPr lang="en-US"/>
          </a:p>
        </c:txPr>
        <c:crossAx val="368072856"/>
        <c:crosses val="autoZero"/>
        <c:crossBetween val="between"/>
      </c:valAx>
      <c:spPr>
        <a:solidFill>
          <a:srgbClr val="F0F4FA"/>
        </a:solidFill>
        <a:ln>
          <a:noFill/>
        </a:ln>
        <a:effectLst/>
      </c:spPr>
    </c:plotArea>
    <c:plotVisOnly val="1"/>
    <c:dispBlanksAs val="gap"/>
    <c:showDLblsOverMax val="0"/>
  </c:chart>
  <c:spPr>
    <a:solidFill>
      <a:schemeClr val="accent4">
        <a:lumMod val="20000"/>
        <a:lumOff val="80000"/>
      </a:schemeClr>
    </a:solid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emf"/></Relationships>
</file>

<file path=ppt/drawings/drawing1.xml><?xml version="1.0" encoding="utf-8"?>
<c:userShapes xmlns:c="http://schemas.openxmlformats.org/drawingml/2006/chart">
  <cdr:relSizeAnchor xmlns:cdr="http://schemas.openxmlformats.org/drawingml/2006/chartDrawing">
    <cdr:from>
      <cdr:x>0.47664</cdr:x>
      <cdr:y>0.75706</cdr:y>
    </cdr:from>
    <cdr:to>
      <cdr:x>0.92993</cdr:x>
      <cdr:y>0.8992</cdr:y>
    </cdr:to>
    <cdr:sp macro="" textlink="">
      <cdr:nvSpPr>
        <cdr:cNvPr id="2" name="TextBox 1"/>
        <cdr:cNvSpPr txBox="1"/>
      </cdr:nvSpPr>
      <cdr:spPr>
        <a:xfrm xmlns:a="http://schemas.openxmlformats.org/drawingml/2006/main">
          <a:off x="1656183" y="3451765"/>
          <a:ext cx="1575027" cy="648072"/>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100" dirty="0" smtClean="0">
              <a:solidFill>
                <a:schemeClr val="tx1"/>
              </a:solidFill>
            </a:rPr>
            <a:t>SST anomaly</a:t>
          </a:r>
        </a:p>
        <a:p xmlns:a="http://schemas.openxmlformats.org/drawingml/2006/main">
          <a:r>
            <a:rPr lang="en-US" sz="1100" dirty="0" smtClean="0">
              <a:solidFill>
                <a:schemeClr val="accent3"/>
              </a:solidFill>
            </a:rPr>
            <a:t>- Monthly</a:t>
          </a:r>
        </a:p>
        <a:p xmlns:a="http://schemas.openxmlformats.org/drawingml/2006/main">
          <a:r>
            <a:rPr lang="en-US" sz="1100" dirty="0" smtClean="0">
              <a:solidFill>
                <a:srgbClr val="FFA02F"/>
              </a:solidFill>
            </a:rPr>
            <a:t>- 3-year </a:t>
          </a:r>
          <a:r>
            <a:rPr lang="en-US" sz="1100" dirty="0">
              <a:solidFill>
                <a:srgbClr val="FFA02F"/>
              </a:solidFill>
            </a:rPr>
            <a:t>moving </a:t>
          </a:r>
          <a:r>
            <a:rPr lang="en-US" sz="1100" dirty="0" smtClean="0">
              <a:solidFill>
                <a:srgbClr val="FFA02F"/>
              </a:solidFill>
            </a:rPr>
            <a:t>average</a:t>
          </a:r>
        </a:p>
      </cdr:txBody>
    </cdr:sp>
  </cdr:relSizeAnchor>
  <cdr:relSizeAnchor xmlns:cdr="http://schemas.openxmlformats.org/drawingml/2006/chartDrawing">
    <cdr:from>
      <cdr:x>0.93178</cdr:x>
      <cdr:y>0.41916</cdr:y>
    </cdr:from>
    <cdr:to>
      <cdr:x>0.96498</cdr:x>
      <cdr:y>0.64477</cdr:y>
    </cdr:to>
    <cdr:sp macro="" textlink="">
      <cdr:nvSpPr>
        <cdr:cNvPr id="3" name="Down Arrow 2"/>
        <cdr:cNvSpPr/>
      </cdr:nvSpPr>
      <cdr:spPr>
        <a:xfrm xmlns:a="http://schemas.openxmlformats.org/drawingml/2006/main" rot="9247412">
          <a:off x="3237644" y="1085199"/>
          <a:ext cx="115359" cy="584097"/>
        </a:xfrm>
        <a:prstGeom xmlns:a="http://schemas.openxmlformats.org/drawingml/2006/main" prst="downArrow">
          <a:avLst>
            <a:gd name="adj1" fmla="val 17249"/>
            <a:gd name="adj2" fmla="val 103799"/>
          </a:avLst>
        </a:prstGeom>
        <a:solidFill xmlns:a="http://schemas.openxmlformats.org/drawingml/2006/main">
          <a:srgbClr val="FFA02F"/>
        </a:solidFill>
        <a:ln xmlns:a="http://schemas.openxmlformats.org/drawingml/2006/main">
          <a:solidFill>
            <a:srgbClr val="FFA02F"/>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2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en-GB" dirty="0">
              <a:latin typeface="SwissReSans" pitchFamily="34" charset="0"/>
            </a:endParaRPr>
          </a:p>
        </p:txBody>
      </p:sp>
      <p:sp>
        <p:nvSpPr>
          <p:cNvPr id="3" name="Date Placeholder 2"/>
          <p:cNvSpPr>
            <a:spLocks noGrp="1"/>
          </p:cNvSpPr>
          <p:nvPr>
            <p:ph type="dt" sz="quarter" idx="1"/>
          </p:nvPr>
        </p:nvSpPr>
        <p:spPr>
          <a:xfrm>
            <a:off x="3850443" y="0"/>
            <a:ext cx="2945659" cy="496411"/>
          </a:xfrm>
          <a:prstGeom prst="rect">
            <a:avLst/>
          </a:prstGeom>
        </p:spPr>
        <p:txBody>
          <a:bodyPr vert="horz" lIns="91440" tIns="45720" rIns="91440" bIns="45720" rtlCol="0"/>
          <a:lstStyle>
            <a:lvl1pPr algn="r">
              <a:defRPr sz="1200"/>
            </a:lvl1pPr>
          </a:lstStyle>
          <a:p>
            <a:fld id="{DEB7C786-A259-4FDD-A4C0-BD83D19C2427}" type="datetimeFigureOut">
              <a:rPr lang="en-GB" smtClean="0">
                <a:latin typeface="SwissReSans" pitchFamily="34" charset="0"/>
              </a:rPr>
              <a:pPr/>
              <a:t>08/01/2018</a:t>
            </a:fld>
            <a:endParaRPr lang="en-GB" dirty="0">
              <a:latin typeface="SwissReSans" pitchFamily="34" charset="0"/>
            </a:endParaRPr>
          </a:p>
        </p:txBody>
      </p:sp>
      <p:sp>
        <p:nvSpPr>
          <p:cNvPr id="4" name="Footer Placeholder 3"/>
          <p:cNvSpPr>
            <a:spLocks noGrp="1"/>
          </p:cNvSpPr>
          <p:nvPr>
            <p:ph type="ftr" sz="quarter" idx="2"/>
          </p:nvPr>
        </p:nvSpPr>
        <p:spPr>
          <a:xfrm>
            <a:off x="0" y="9430091"/>
            <a:ext cx="2945659" cy="496411"/>
          </a:xfrm>
          <a:prstGeom prst="rect">
            <a:avLst/>
          </a:prstGeom>
        </p:spPr>
        <p:txBody>
          <a:bodyPr vert="horz" lIns="91440" tIns="45720" rIns="91440" bIns="45720" rtlCol="0" anchor="b"/>
          <a:lstStyle>
            <a:lvl1pPr algn="l">
              <a:defRPr sz="1200"/>
            </a:lvl1pPr>
          </a:lstStyle>
          <a:p>
            <a:endParaRPr lang="en-GB" dirty="0">
              <a:latin typeface="SwissReSans" pitchFamily="34" charset="0"/>
            </a:endParaRPr>
          </a:p>
        </p:txBody>
      </p:sp>
      <p:sp>
        <p:nvSpPr>
          <p:cNvPr id="5" name="Slide Number Placeholder 4"/>
          <p:cNvSpPr>
            <a:spLocks noGrp="1"/>
          </p:cNvSpPr>
          <p:nvPr>
            <p:ph type="sldNum" sz="quarter" idx="3"/>
          </p:nvPr>
        </p:nvSpPr>
        <p:spPr>
          <a:xfrm>
            <a:off x="3850443" y="9430091"/>
            <a:ext cx="2945659" cy="496411"/>
          </a:xfrm>
          <a:prstGeom prst="rect">
            <a:avLst/>
          </a:prstGeom>
        </p:spPr>
        <p:txBody>
          <a:bodyPr vert="horz" lIns="91440" tIns="45720" rIns="91440" bIns="45720" rtlCol="0" anchor="b"/>
          <a:lstStyle>
            <a:lvl1pPr algn="r">
              <a:defRPr sz="1200"/>
            </a:lvl1pPr>
          </a:lstStyle>
          <a:p>
            <a:fld id="{DFADD15C-2E90-415F-B376-5831ACCDAAD0}" type="slidenum">
              <a:rPr lang="en-GB" smtClean="0">
                <a:latin typeface="SwissReSans" pitchFamily="34" charset="0"/>
              </a:rPr>
              <a:pPr/>
              <a:t>‹#›</a:t>
            </a:fld>
            <a:endParaRPr lang="en-GB" dirty="0">
              <a:latin typeface="SwissReSans" pitchFamily="34" charset="0"/>
            </a:endParaRPr>
          </a:p>
        </p:txBody>
      </p:sp>
    </p:spTree>
    <p:extLst>
      <p:ext uri="{BB962C8B-B14F-4D97-AF65-F5344CB8AC3E}">
        <p14:creationId xmlns:p14="http://schemas.microsoft.com/office/powerpoint/2010/main" val="28379630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560" units="cm"/>
          <inkml:channel name="Y" type="integer" max="1080" units="cm"/>
          <inkml:channel name="T" type="integer" max="2.14748E9" units="dev"/>
        </inkml:traceFormat>
        <inkml:channelProperties>
          <inkml:channelProperty channel="X" name="resolution" value="28.34995" units="1/cm"/>
          <inkml:channelProperty channel="Y" name="resolution" value="28.34646" units="1/cm"/>
          <inkml:channelProperty channel="T" name="resolution" value="1" units="1/dev"/>
        </inkml:channelProperties>
      </inkml:inkSource>
      <inkml:timestamp xml:id="ts0" timeString="2018-01-05T03:03:50.541"/>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818B8536-089B-4613-B7DD-09BABD80932D}" emma:medium="tactile" emma:mode="ink">
          <msink:context xmlns:msink="http://schemas.microsoft.com/ink/2010/main" type="inkDrawing" rotatedBoundingBox="736,761 26652,17994 26224,18637 308,1404" shapeName="Other">
            <msink:destinationLink direction="with" ref="{CE9651C4-EC50-4B9B-87BB-C289B5B6CDAC}"/>
          </msink:context>
        </emma:interpretation>
      </emma:emma>
    </inkml:annotationXML>
    <inkml:trace contextRef="#ctx0" brushRef="#br0">0 0 0,'26'25'250,"-1"0"-234,0-25-16,-25 51 15,26-25 16,-1-26-31,1 25 16,-26 0-16,25 1 16,-25-26-1,0 25 1,25 1-16,-25-26 15,26 25-15,-26 26 16,25 0 0,1-26-1,-26 0 1,25 26-16,0-51 15,-25 51-15,0-26 16,26 1-16,-26-1 16,25 1-16,-25-1 15,26 0-15,-26 1 16,0-26-16,25 76 15,0-51-15,1-25 16,-26 51 0,25-25-16,1-26 15,-1 25-15,-25 0 16,0 1-1,25-1-15,1 1 16,-1-1-16,-25-25 16,26 51-16,24 0 15,-50-26-15,51 0 16,-51 1-16,51 25 15,0-26-15,-26 0 16,-25 1-16,51-1 16,25 26-16,0 0 15,-50 0-15,25-1 16,-1 1-16,27 0 15,-1 0-15,-25-26 16,25 26-16,-51 0 16,26-26-16,25 26 15,-25 0-15,0 0 16,-26-51-16,26 50 15,25 1-15,-50-25 16,50 50-16,0-25 16,-25-26-16,50 77 15,52-26-15,-1 0 16,1 0-1,50 51-15,25-25 16,1-1-16,50 52 16,-50-77-16,0 26 15,25 50-15,-26-25 16,1 0-16,50-25 15,1 50-15,-1-50 16,0 75-16,-50-50 16,-77-25-16,77 25 15,-26 0-15,-25-25 16,-26 25-16,52-51 15,-1 76-15,-51-50 16,1 25-16,-1-26 16,0 1-16,-25 0 15,26-1-15,-1 26 16,26 0-16,-26-51 15,1 26-15,-1 0 16,1-26-16,-1 25 16,0 26-16,1-50 15,50 50-15,-51-26 16,52 26-1,-27-25-15,-24-1 16,-1-24-16,1 24 16,24 26-16,-50-51 15,51 51-15,-76-50 16,25 24-16,-76-25 15,101 1-15,-101-27 16,76 77-16,-76-101 16,25 50-16,0-25 15,0 25-15,51 26 16,-51-26-16,1-51 15,24 77-15,-25-51 16,-25-26-16,25 51 16,1-25-16,-1 0 15,0 0-15,0-1 16,26 27-16,-51-27 15,25 1-15,-25 0 16,-51-51-16,76 51 16,-25 0-16,-26-26 15,26 0-15,0 26 16,-26-51-1,0 26-15,1 24 16,25-24-16,-26-26 16,-25 25-16,76 1 15,-50-1-15,-26-25 16,25 25-1,0-25-15,-25 26 16,26-26 0,-1 25-1,1-25-15,-1 26 16,0-1-16,1-25 15,-1 0-15,1 25 16,-1 1-16,-25-1 16,51-25-16,-26 26 15,1-26 1,-26 25-16,25 0 15,26-25 1,-51 26-16,25-1 16,1 1-16,-1-26 15,26 50-15,0-24 16,25 25-1,0-26-15,-76 0 16,51-25-16,25 51 16,-25 0-16,0-26 15,25 52-15,0-52 16,0 51-16,26-25 15,25 25-15,-26 26 16,103-1-16,-103-50 16,52 25-16,-52-25 15,26 51-15,26-26 16,-1 26-16,-50-52 15,-1 27-15,52-1 16,-1 0-16,-50-25 16,101 50-16,-102-50 15,52 51-15,-1-26 16,-50-25-16,25 50 15,-76-50-15,76 25 16,-77-25-16,77 25 16,-76-25-16,51 0 15,-26 25-15,0-50 16,0 50-1,1-25-15,-1-1 16,0 1-16,-51-51 16,52 51-16,-27 0 15,1-26-15,0 1 16,0 24-16,-26-24 15,1-26-15,24 25 16,-50 1-16,26-1 16,-1-25-1,-25 25 32,26 1-31,-1-26-16,0 25 15,1 26 1,25-26-1,-26-25-15,0 51 16,26-25-16,0 24 16,51 1-16,-52-25 15,1-1-15,-51-25 16,51 25-1,-26 1-15,1-1 16,-1-25-16,1 26 16,-1 24-1,0-50 1,26 26-1,-51-1 1,26 1-16,-1-26 16,0 25-16,26 26 15,-25-26-15,-1-25 16,26 26-16,0 24 15,-1 1-15,-24-25 16,-1-1-16,1 0 16,-1 1-16,26-1 15,0 1-15,-1 24 16,1-24-16,0 25 15,25-1-15,0-24 16,1-1-16,-27 1 16,52 24-16,-26-24 15,-25 25-15,0-26 16,-26-25-1,1 0-15,-26 25 16,76 1-16,-51-1 16,-25-25-16,26 26 15,-1-1-15,0-25 31,-25 25-15,26 26 15,-1-51-15,1 26-16,-1-1 15,0 0-15,1-25 16,-26 26-16,25-1 16,26 26-16,-26-26 15,52 52-15,-52-27 16,51 1-16,-25 0 15,25 0-15,-25 0 16,25-26-16,-50 0 16,50 26-16,-51-25 15,26-1-15,0 26 16,25-26-1,-25 1-15,0-26 16,-26 25-16,26 0 16,0-25-16,25 51 15,-76-51-15,51 26 16,-1-1-16,1 0 15,-25-25-15,24 0 16,27 26-16,-52-26 16,26 25-16,-26-25 15,26 26-15,-26-1 16,26-25-16,-25 51 15,24-26 1,1-25-16,-25 26 16,-1-1-16,26 26 15,-26-51-15,26 25 16,-51 1-16,51 24 15,0 1 1,-1-25-16,-50-1 16,26 0-16,25 26 15,-51-25 16,25-1-31,0 0 16,1 1-16,-26-1 16,0 1-16,25-1 15,1-25-15,-1 25 16,-25 1-16,25-26 15,1 25-15,-1 1 16,-25-1-16,26-25 31,-1 25-31,0 26 16,-25-51-1,26 26 1,-1 24-16,1-24 16,24 25-16,-50-26 15,51 26-15,0-26 16,-51 1-1,25 24 1,1-24-16,25-26 16,-51 25-1,50 26 16,1-26-15,-25-25 0,-1 26-16,0-26 15,1 25-15,-26 1 16,25-26-16,1 0 15,-1 25 1,0 0-16,1-25 16,25 51-16,-51-51 15,50 51 1,1-26-1,-51-25 17,26 26-17,24-26 16,-50 0-31,26 25 16,25 1-16,25 24 16,-25-24-1,-1-1-15,-24-25 16,-1 0-1,-25 26 63,26-1-62,-1-25 31,0 25-32</inkml:trace>
  </inkml:traceGroup>
</inkml:ink>
</file>

<file path=ppt/ink/ink2.xml><?xml version="1.0" encoding="utf-8"?>
<inkml:ink xmlns:inkml="http://www.w3.org/2003/InkML">
  <inkml:definitions>
    <inkml:context xml:id="ctx0">
      <inkml:inkSource xml:id="inkSrc0">
        <inkml:traceFormat>
          <inkml:channel name="X" type="integer" max="2560" units="cm"/>
          <inkml:channel name="Y" type="integer" max="1080" units="cm"/>
          <inkml:channel name="T" type="integer" max="2.14748E9" units="dev"/>
        </inkml:traceFormat>
        <inkml:channelProperties>
          <inkml:channelProperty channel="X" name="resolution" value="28.34995" units="1/cm"/>
          <inkml:channelProperty channel="Y" name="resolution" value="28.34646" units="1/cm"/>
          <inkml:channelProperty channel="T" name="resolution" value="1" units="1/dev"/>
        </inkml:channelProperties>
      </inkml:inkSource>
      <inkml:timestamp xml:id="ts0" timeString="2018-01-05T03:03:59.165"/>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CE9651C4-EC50-4B9B-87BB-C289B5B6CDAC}" emma:medium="tactile" emma:mode="ink">
          <msink:context xmlns:msink="http://schemas.microsoft.com/ink/2010/main" type="inkDrawing" rotatedBoundingBox="735,18694 26123,580 27337,2280 1949,20394" semanticType="callout" shapeName="Other">
            <msink:sourceLink direction="with" ref="{818B8536-089B-4613-B7DD-09BABD80932D}"/>
          </msink:context>
        </emma:interpretation>
      </emma:emma>
    </inkml:annotationXML>
    <inkml:trace contextRef="#ctx0" brushRef="#br0">0 17704 0,'26'0'63,"-1"0"-48,-25-25 1,25-1-1,1 26-15,-1-25 16,26-1 0,-26 1-1,1 25-15,-1-25 16,51-1-16,-50 1 15,-1-1-15,26 26 16,-26-25-16,26 0 16,25-1-16,-50 1 15,50-1-15,-51 26 16,26-25-16,51 0 15,-51-1-15,50 1 16,-25-1-16,-50 1 16,75 0-16,-50-1 15,25 1-15,-25 25 16,-25-26-1,75-24-15,-75 50 16,50-26-16,-25 1 16,50-1-16,-25 1 15,1 0-15,-1 25 16,0-51-16,-25 25 15,25 1-15,-25 0 16,50-1-16,-24 1 16,-1-1-16,51-24 15,-51 24 1,0 1-16,-25-1 15,25 26-15,0-25 16,1-26-16,-1 26 16,0 25-16,0-51 15,0 51-15,26-51 16,0 26-16,-1-1 15,-25 1-15,1 0 16,-1-1-16,51 1 16,-76-1-16,-26 1 15,51-26-15,-25 26 16,25-1-1,-50 26-15,24-25 16,52 0-16,-51-1 16,50-25-16,-50 26 15,51-26-15,-26 26 16,-25-1-16,25-24 15,-25 24-15,25 1 16,-25-1-16,0 1 16,101-26-16,-76 51 15,-25-51-15,25 26 16,0 0-16,26-26 15,-51 0-15,0 26 16,50-26-16,1-25 16,-1 25-16,26-25 15,-50 25-15,24-25 16,1 50-16,50-50 15,-50-26-15,-26 77 16,26-51-16,-1 25 16,52-25-16,-26-26 15,-51 77-15,102-102 16,-102 101-1,51-50-15,-51 25 16,51-50-16,-51 50 16,26-25-16,25 25 15,-26 0-15,52-50 16,-77 75-16,0-25 15,51-50-15,-51 50 16,-50 51-16,25-51 16,-1 0-16,1 26 15,25-26-15,-25 26 16,-25-1-16,-1 1 15,26 0-15,-26-1 16,1 26-16,-1-25 16,0-1-16,1 1 15,75 0-15,-75-1 16,-1 1-16,26-1 15,0 1-15,-51 25 16,25-25-16,1 25 16,-1-51-16,0 25 15,52 1-15,-52 0 16,26-1-1,50-25-15,-50 26 16,0 0-16,25-26 16,51 0-16,-25 0 15,-26 0-15,0 26 16,102-26-16,-76 0 15,-26 1-15,0-1 16,26 0-16,-77 0 16,127-25-16,-50 25 15,-51 0-15,25 1 16,0-1-16,0 0 15,-50 0-15,25 0 16,25 26-16,0-26 16,0 0-16,0 1 15,-50 24-15,25-25 16,25 26-16,-51 25 15,1-51-15,24 26 16,1-26-16,0 51 16,-26-51-16,26 26 15,-25-1-15,-1-24 16,102-1-1,-127 51-15,51-51 16,0 0-16,-1 0 16,1 1-16,0 24 15,25-25-15,-50 26 16,-1-26-16,26 26 15,-26-1-15,1-24 16,50-27-16,-25 27 16,-51 50-16,25-26 15,26 1-15,-26-26 16,26 26-16,0-1 15,-26 1-15,1-51 16,50 50-16,-51 1 16,51-26-16,-76 26 15,77-1-15,-27-25 16,-24 26-16,25-26 15,25 0-15,-25 26 16,-1 0-16,-24-1 16,101-25-16,-127 26 15,101-26-15,-75 26 16,50-1-1,-25 1-15,0-26 16,25 26-16,-51-26 16,26 26-16,0-26 15,25 51-15,-76-26 16,51-24-16,0 24 15,-1-25 1,-50 51-16,51-25 16,0 0-16,0-1 15,-51 1 1,25 25-1,26-26-15,-51 1 32,25 0-17,1 25 1,-26 0-16,25 0 15,1-26 1,-1 1-16,0-1 31,1 26-31,25-25 16,-1 0-1,27-26-15,-1 25 16,-25-24-16,50-1 16,1 0-16,-26 0 15,26-25-15,25 0 16,-26 25-16,1-25 15,-26 0-15,0 50 16,77-75-16,-77 24 16,25 1-16,-50 25 15,51-25-15,-26 0 16,0 0-16,0 25 15,1-25-15,-1 25 16,0-25-16,-25 25 16,25-25-16,0 50 15,0-24-15,-25-1 16,25-25-16,-50 50 15,25-25-15,-1 1 16,-24 24-16,-1-25 16,1 51-16,-1-50 15,26-1-15,-51 51 16,25-26-1,26-24-15,-26 24 16,-25 1-16,26-1 16,25-24-16,-26 24 15,0-25 1,1 26-16,25-26 15,-26 51-15,-25-25 16,51-26-16,-26 26 16,-25-1-16,51-25 15,0 1-15,-26 50 16,-25-26-16,51-25 15,0 26-15,25 0 16,-76-1-16,25 1 16,52-26-16,-77 51 15,50-51-15,1 26 16,0-26-16,-26 26 15,26-1-15,0-25 16,0 1-16,-26 24 16,26-25-16,-26 26 15,1-26-15,25 26 16,-1-26-1,27 0-15,-27 0 16,1 1-16,25-1 16,-50 0-16,25 51 15,-1-76-15,1 25 16,-25 0-16,24 0 15,1-25-15,-25 76 16,24-51-16,27-25 16,-27 51-16,-24-26 15,25 26-15,25-26 16,-25 0-16,-26 26 15,0-26-15,26 0 16,-25 26-16,24-26 16,-50 25-16,51 1 15,-25 0-15,-26-1 16,25 26-16,26-51 15,-51 26-15,25 25 16,-25-25-16,51-26 16,0 25-16,-26-24 15,1 50-15,50-51 16,-51 0-1,51 0-15,-25 0 16,25 26-16,26-26 16,-51 0-16,25 1 15,26-27-15,-52 27 16,1-1-16,25 0 15,-50 0-15,50 0 16,-25 26-16,0-26 16,-1 0-16,1 1 15,-25-1-15,-1 25 16,0 26-16,1-50 15,-1-1-15,1 51 16,-1-26-16,0 1 16,-25 0-16,26-1 15,-1 1-15,1-26 16,-26 51-16,25-25 15,0-1 1,1 26 0,-26-25-1,0-1 1,25 1-1,1 25 17,-26-25-32,25-1 15,0 1 1,26 25-16,-25-26 15,-1 1-15,51-26 16,-76 51-16,76-51 16,-25 26-16,-25-26 15,50 0-15,-25 26 16,-1-26-16,27 0 15,-27 1-15,-24-1 16,50 0-16,0-25 16,-25 50-16,-26 26 15,26-76-15,-25 51 16,-1 25-16,-25-26 15,25 1-15,1 0 16,-1-1 0,-25 1 15,26-1-16,-1 26 1,26-50 0,-51 24-1,25 26-15,26-25 16,-26-26-16,1 26 15,25-1-15,-51 26 16,25-25-16,26-26 16,-26 51-16,1-51 15,-1 26-15,0 25 16,1-51-16,50 0 15,-51 26 1,1 25-16,-1-26 16,1 1-16,-1 0 15,-25-1-15,51 26 16,-26-25-16,1-26 15,-1 51 1,0-25-16,1-1 16,-26 1-1,25 25-15,1-51 31,24-25-15,-24 50 0,-26 26-16,25-25 15,1 0-15,-26-1 16,25 26-16,0-25 15,1-1 1,-26 1-16,25 0 16,26-1-16,-51 1 15,51-1 1,0 1-1,-26 0 1,0-1 0,1-25-1,-1 26 1,1 0-16,-26-1 15,25 1 1,26-26 0,-51 51-16,51-51 15,-26 26 1,0 25-1,-25-26-15,26 1 16,-1 0-16,-25 25 16,0-26-1,26 1-15,-1-1 16,0 1-1,-25 0 1,0-1 15,26 26 0,-1-25-31,1-1 32,-26 26-1,25-25-16,0 0 17,1 25 248,-26-26-264,25 26-16,1 0 16,-26 0 30</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atin typeface="SwissReSans" pitchFamily="34" charset="0"/>
              </a:defRPr>
            </a:lvl1pPr>
          </a:lstStyle>
          <a:p>
            <a:endParaRPr lang="en-GB" dirty="0"/>
          </a:p>
        </p:txBody>
      </p:sp>
      <p:sp>
        <p:nvSpPr>
          <p:cNvPr id="3" name="Date Placeholder 2"/>
          <p:cNvSpPr>
            <a:spLocks noGrp="1"/>
          </p:cNvSpPr>
          <p:nvPr>
            <p:ph type="dt" idx="1"/>
          </p:nvPr>
        </p:nvSpPr>
        <p:spPr>
          <a:xfrm>
            <a:off x="3850443" y="0"/>
            <a:ext cx="2945659" cy="496411"/>
          </a:xfrm>
          <a:prstGeom prst="rect">
            <a:avLst/>
          </a:prstGeom>
        </p:spPr>
        <p:txBody>
          <a:bodyPr vert="horz" lIns="91440" tIns="45720" rIns="91440" bIns="45720" rtlCol="0"/>
          <a:lstStyle>
            <a:lvl1pPr algn="r">
              <a:defRPr sz="1200">
                <a:latin typeface="SwissReSans" pitchFamily="34" charset="0"/>
              </a:defRPr>
            </a:lvl1pPr>
          </a:lstStyle>
          <a:p>
            <a:fld id="{3A1CEC75-F9BB-42F0-8E1C-193797F4D4D6}" type="datetimeFigureOut">
              <a:rPr lang="de-DE" smtClean="0"/>
              <a:pPr/>
              <a:t>08.01.2018</a:t>
            </a:fld>
            <a:endParaRPr lang="en-GB" dirty="0"/>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79768" y="4715907"/>
            <a:ext cx="5438140" cy="4467701"/>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6" name="Footer Placeholder 5"/>
          <p:cNvSpPr>
            <a:spLocks noGrp="1"/>
          </p:cNvSpPr>
          <p:nvPr>
            <p:ph type="ftr" sz="quarter" idx="4"/>
          </p:nvPr>
        </p:nvSpPr>
        <p:spPr>
          <a:xfrm>
            <a:off x="0" y="9430091"/>
            <a:ext cx="2945659" cy="496411"/>
          </a:xfrm>
          <a:prstGeom prst="rect">
            <a:avLst/>
          </a:prstGeom>
        </p:spPr>
        <p:txBody>
          <a:bodyPr vert="horz" lIns="91440" tIns="45720" rIns="91440" bIns="45720" rtlCol="0" anchor="b"/>
          <a:lstStyle>
            <a:lvl1pPr algn="l">
              <a:defRPr sz="1200">
                <a:latin typeface="SwissReSans" pitchFamily="34" charset="0"/>
              </a:defRPr>
            </a:lvl1pPr>
          </a:lstStyle>
          <a:p>
            <a:endParaRPr lang="en-GB" dirty="0"/>
          </a:p>
        </p:txBody>
      </p:sp>
      <p:sp>
        <p:nvSpPr>
          <p:cNvPr id="7" name="Slide Number Placeholder 6"/>
          <p:cNvSpPr>
            <a:spLocks noGrp="1"/>
          </p:cNvSpPr>
          <p:nvPr>
            <p:ph type="sldNum" sz="quarter" idx="5"/>
          </p:nvPr>
        </p:nvSpPr>
        <p:spPr>
          <a:xfrm>
            <a:off x="3850443" y="9430091"/>
            <a:ext cx="2945659" cy="496411"/>
          </a:xfrm>
          <a:prstGeom prst="rect">
            <a:avLst/>
          </a:prstGeom>
        </p:spPr>
        <p:txBody>
          <a:bodyPr vert="horz" lIns="91440" tIns="45720" rIns="91440" bIns="45720" rtlCol="0" anchor="b"/>
          <a:lstStyle>
            <a:lvl1pPr algn="r">
              <a:defRPr sz="1200">
                <a:latin typeface="SwissReSans" pitchFamily="34" charset="0"/>
              </a:defRPr>
            </a:lvl1pPr>
          </a:lstStyle>
          <a:p>
            <a:fld id="{CF8ED666-4372-485F-9851-ED435EF4ACCF}" type="slidenum">
              <a:rPr lang="en-GB" smtClean="0"/>
              <a:pPr/>
              <a:t>‹#›</a:t>
            </a:fld>
            <a:endParaRPr lang="en-GB" dirty="0"/>
          </a:p>
        </p:txBody>
      </p:sp>
    </p:spTree>
    <p:extLst>
      <p:ext uri="{BB962C8B-B14F-4D97-AF65-F5344CB8AC3E}">
        <p14:creationId xmlns:p14="http://schemas.microsoft.com/office/powerpoint/2010/main" val="3379760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wissReSans" pitchFamily="34" charset="0"/>
        <a:ea typeface="+mn-ea"/>
        <a:cs typeface="+mn-cs"/>
      </a:defRPr>
    </a:lvl1pPr>
    <a:lvl2pPr marL="349250" indent="0" algn="l" defTabSz="914400" rtl="0" eaLnBrk="1" latinLnBrk="0" hangingPunct="1">
      <a:defRPr sz="1200" kern="1200">
        <a:solidFill>
          <a:schemeClr val="tx1"/>
        </a:solidFill>
        <a:latin typeface="SwissReSans" pitchFamily="34" charset="0"/>
        <a:ea typeface="+mn-ea"/>
        <a:cs typeface="+mn-cs"/>
      </a:defRPr>
    </a:lvl2pPr>
    <a:lvl3pPr marL="717550" indent="0" algn="l" defTabSz="914400" rtl="0" eaLnBrk="1" latinLnBrk="0" hangingPunct="1">
      <a:defRPr sz="1200" kern="1200">
        <a:solidFill>
          <a:schemeClr val="tx1"/>
        </a:solidFill>
        <a:latin typeface="SwissReSans" pitchFamily="34" charset="0"/>
        <a:ea typeface="+mn-ea"/>
        <a:cs typeface="+mn-cs"/>
      </a:defRPr>
    </a:lvl3pPr>
    <a:lvl4pPr marL="1066800" indent="0" algn="l" defTabSz="914400" rtl="0" eaLnBrk="1" latinLnBrk="0" hangingPunct="1">
      <a:defRPr sz="1200" kern="1200">
        <a:solidFill>
          <a:schemeClr val="tx1"/>
        </a:solidFill>
        <a:latin typeface="SwissReSans" pitchFamily="34" charset="0"/>
        <a:ea typeface="+mn-ea"/>
        <a:cs typeface="+mn-cs"/>
      </a:defRPr>
    </a:lvl4pPr>
    <a:lvl5pPr marL="1435100" indent="0" algn="l" defTabSz="914400" rtl="0" eaLnBrk="1" latinLnBrk="0" hangingPunct="1">
      <a:defRPr sz="1200" kern="1200">
        <a:solidFill>
          <a:schemeClr val="tx1"/>
        </a:solidFill>
        <a:latin typeface="SwissReSan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E74783-AD26-4326-A4C0-C7828EDC6048}" type="slidenum">
              <a:rPr lang="en-GB">
                <a:solidFill>
                  <a:prstClr val="black"/>
                </a:solidFill>
              </a:rPr>
              <a:pPr/>
              <a:t>3</a:t>
            </a:fld>
            <a:endParaRPr lang="en-GB">
              <a:solidFill>
                <a:prstClr val="black"/>
              </a:solidFill>
            </a:endParaRPr>
          </a:p>
        </p:txBody>
      </p:sp>
      <p:sp>
        <p:nvSpPr>
          <p:cNvPr id="261122" name="Rectangle 2"/>
          <p:cNvSpPr>
            <a:spLocks noGrp="1" noRot="1" noChangeAspect="1" noChangeArrowheads="1" noTextEdit="1"/>
          </p:cNvSpPr>
          <p:nvPr>
            <p:ph type="sldImg"/>
          </p:nvPr>
        </p:nvSpPr>
        <p:spPr>
          <a:xfrm>
            <a:off x="927100" y="747713"/>
            <a:ext cx="4960938" cy="3721100"/>
          </a:xfrm>
          <a:ln/>
        </p:spPr>
      </p:sp>
      <p:sp>
        <p:nvSpPr>
          <p:cNvPr id="261123" name="Rectangle 3"/>
          <p:cNvSpPr>
            <a:spLocks noGrp="1" noChangeArrowheads="1"/>
          </p:cNvSpPr>
          <p:nvPr>
            <p:ph type="body" idx="1"/>
          </p:nvPr>
        </p:nvSpPr>
        <p:spPr>
          <a:xfrm>
            <a:off x="906466" y="4715112"/>
            <a:ext cx="4984750" cy="4466105"/>
          </a:xfrm>
        </p:spPr>
        <p:txBody>
          <a:bodyPr/>
          <a:lstStyle/>
          <a:p>
            <a:endParaRPr lang="de-CH" dirty="0"/>
          </a:p>
        </p:txBody>
      </p:sp>
    </p:spTree>
    <p:extLst>
      <p:ext uri="{BB962C8B-B14F-4D97-AF65-F5344CB8AC3E}">
        <p14:creationId xmlns:p14="http://schemas.microsoft.com/office/powerpoint/2010/main" val="703337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77F1AD-0EBB-4DE4-8927-32BF8F277594}" type="slidenum">
              <a:rPr lang="en-GB">
                <a:solidFill>
                  <a:prstClr val="black"/>
                </a:solidFill>
              </a:rPr>
              <a:pPr/>
              <a:t>4</a:t>
            </a:fld>
            <a:endParaRPr lang="en-GB" dirty="0">
              <a:solidFill>
                <a:prstClr val="black"/>
              </a:solidFill>
            </a:endParaRPr>
          </a:p>
        </p:txBody>
      </p:sp>
      <p:sp>
        <p:nvSpPr>
          <p:cNvPr id="506882" name="Rectangle 2"/>
          <p:cNvSpPr>
            <a:spLocks noGrp="1" noRot="1" noChangeAspect="1" noChangeArrowheads="1" noTextEdit="1"/>
          </p:cNvSpPr>
          <p:nvPr>
            <p:ph type="sldImg"/>
          </p:nvPr>
        </p:nvSpPr>
        <p:spPr>
          <a:ln/>
        </p:spPr>
      </p:sp>
      <p:sp>
        <p:nvSpPr>
          <p:cNvPr id="506883" name="Rectangle 3"/>
          <p:cNvSpPr>
            <a:spLocks noGrp="1" noChangeArrowheads="1"/>
          </p:cNvSpPr>
          <p:nvPr>
            <p:ph type="body" idx="1"/>
          </p:nvPr>
        </p:nvSpPr>
        <p:spPr/>
        <p:txBody>
          <a:bodyPr/>
          <a:lstStyle/>
          <a:p>
            <a:pPr rtl="0" eaLnBrk="0" fontAlgn="base" latinLnBrk="0" hangingPunct="0">
              <a:tabLst>
                <a:tab pos="2241550" algn="l"/>
              </a:tabLst>
            </a:pPr>
            <a:r>
              <a:rPr lang="en-GB" sz="1200" b="0" i="0" u="none" strike="noStrike" kern="1200" baseline="0" dirty="0" smtClean="0">
                <a:solidFill>
                  <a:schemeClr val="tx1"/>
                </a:solidFill>
                <a:latin typeface="SwissReSans" pitchFamily="34" charset="0"/>
                <a:ea typeface="+mn-ea"/>
                <a:cs typeface="+mn-cs"/>
              </a:rPr>
              <a:t>Benefit to society	Pre-requisites</a:t>
            </a:r>
            <a:endParaRPr lang="en-US" sz="1200" b="0" i="0" u="none" strike="noStrike" kern="1200" dirty="0" smtClean="0">
              <a:solidFill>
                <a:schemeClr val="tx1"/>
              </a:solidFill>
              <a:latin typeface="SwissReSans" pitchFamily="34" charset="0"/>
              <a:ea typeface="+mn-ea"/>
              <a:cs typeface="+mn-cs"/>
            </a:endParaRPr>
          </a:p>
          <a:p>
            <a:pPr>
              <a:tabLst>
                <a:tab pos="2241550" algn="l"/>
              </a:tabLst>
            </a:pPr>
            <a:r>
              <a:rPr lang="en-GB" sz="1200" b="0" i="0" u="none" strike="noStrike" kern="1200" baseline="0" dirty="0" smtClean="0">
                <a:solidFill>
                  <a:schemeClr val="tx1"/>
                </a:solidFill>
                <a:latin typeface="SwissReSans" pitchFamily="34" charset="0"/>
                <a:ea typeface="+mn-ea"/>
                <a:cs typeface="+mn-cs"/>
              </a:rPr>
              <a:t>Make insurance more </a:t>
            </a:r>
            <a:r>
              <a:rPr lang="en-GB" dirty="0" smtClean="0"/>
              <a:t>broadly 	Global mobility of premiums and available and less expensive	capital</a:t>
            </a:r>
            <a:endParaRPr lang="en-US" dirty="0" smtClean="0"/>
          </a:p>
          <a:p>
            <a:pPr rtl="0" eaLnBrk="0" fontAlgn="base" latinLnBrk="0" hangingPunct="0">
              <a:tabLst>
                <a:tab pos="2241550" algn="l"/>
              </a:tabLst>
            </a:pPr>
            <a:endParaRPr lang="en-GB" sz="1200" b="0" i="0" u="none" strike="noStrike" kern="1200" baseline="0" dirty="0" smtClean="0">
              <a:solidFill>
                <a:schemeClr val="tx1"/>
              </a:solidFill>
              <a:latin typeface="SwissReSans" pitchFamily="34" charset="0"/>
              <a:ea typeface="+mn-ea"/>
              <a:cs typeface="+mn-cs"/>
            </a:endParaRPr>
          </a:p>
          <a:p>
            <a:pPr>
              <a:tabLst>
                <a:tab pos="2241550" algn="l"/>
              </a:tabLst>
            </a:pPr>
            <a:r>
              <a:rPr lang="en-GB" sz="1200" b="0" i="0" u="none" strike="noStrike" kern="1200" baseline="0" dirty="0" smtClean="0">
                <a:solidFill>
                  <a:schemeClr val="tx1"/>
                </a:solidFill>
                <a:latin typeface="SwissReSans" pitchFamily="34" charset="0"/>
                <a:ea typeface="+mn-ea"/>
                <a:cs typeface="+mn-cs"/>
              </a:rPr>
              <a:t>Provide long-term capital </a:t>
            </a:r>
            <a:r>
              <a:rPr lang="en-GB" dirty="0" smtClean="0"/>
              <a:t>to 	 Ability to invest in real economy </a:t>
            </a:r>
            <a:endParaRPr lang="en-GB" sz="1200" b="0" i="0" u="none" strike="noStrike" kern="1200" baseline="0" dirty="0" smtClean="0">
              <a:solidFill>
                <a:schemeClr val="tx1"/>
              </a:solidFill>
              <a:latin typeface="SwissReSans" pitchFamily="34" charset="0"/>
              <a:ea typeface="+mn-ea"/>
              <a:cs typeface="+mn-cs"/>
            </a:endParaRPr>
          </a:p>
          <a:p>
            <a:pPr>
              <a:tabLst>
                <a:tab pos="2241550" algn="l"/>
              </a:tabLst>
            </a:pPr>
            <a:r>
              <a:rPr lang="en-GB" sz="1200" b="0" i="0" u="none" strike="noStrike" kern="1200" baseline="0" dirty="0" smtClean="0">
                <a:solidFill>
                  <a:schemeClr val="tx1"/>
                </a:solidFill>
                <a:latin typeface="SwissReSans" pitchFamily="34" charset="0"/>
                <a:ea typeface="+mn-ea"/>
                <a:cs typeface="+mn-cs"/>
              </a:rPr>
              <a:t>the economy on a </a:t>
            </a:r>
            <a:r>
              <a:rPr lang="en-GB" dirty="0" smtClean="0"/>
              <a:t>continuous 	(equity, corporate bonds, etc)</a:t>
            </a:r>
            <a:endParaRPr lang="en-US" dirty="0" smtClean="0"/>
          </a:p>
          <a:p>
            <a:pPr rtl="0" eaLnBrk="0" fontAlgn="base" latinLnBrk="0" hangingPunct="0">
              <a:tabLst>
                <a:tab pos="2241550" algn="l"/>
              </a:tabLst>
            </a:pPr>
            <a:r>
              <a:rPr lang="en-GB" sz="1200" b="0" i="0" u="none" strike="noStrike" kern="1200" baseline="0" dirty="0" smtClean="0">
                <a:solidFill>
                  <a:schemeClr val="tx1"/>
                </a:solidFill>
                <a:latin typeface="SwissReSans" pitchFamily="34" charset="0"/>
                <a:ea typeface="+mn-ea"/>
                <a:cs typeface="+mn-cs"/>
              </a:rPr>
              <a:t>basis</a:t>
            </a:r>
          </a:p>
          <a:p>
            <a:pPr rtl="0" eaLnBrk="0" fontAlgn="base" latinLnBrk="0" hangingPunct="0">
              <a:tabLst>
                <a:tab pos="2241550" algn="l"/>
              </a:tabLst>
            </a:pPr>
            <a:endParaRPr lang="en-US" sz="1200" b="0" i="0" u="none" strike="noStrike" kern="1200" dirty="0" smtClean="0">
              <a:solidFill>
                <a:schemeClr val="tx1"/>
              </a:solidFill>
              <a:latin typeface="SwissReSans" pitchFamily="34" charset="0"/>
              <a:ea typeface="+mn-ea"/>
              <a:cs typeface="+mn-cs"/>
            </a:endParaRPr>
          </a:p>
          <a:p>
            <a:pPr>
              <a:tabLst>
                <a:tab pos="2241550" algn="l"/>
              </a:tabLst>
            </a:pPr>
            <a:r>
              <a:rPr lang="en-GB" sz="1200" b="0" i="0" u="none" strike="noStrike" kern="1200" baseline="0" dirty="0" smtClean="0">
                <a:solidFill>
                  <a:schemeClr val="tx1"/>
                </a:solidFill>
                <a:latin typeface="SwissReSans" pitchFamily="34" charset="0"/>
                <a:ea typeface="+mn-ea"/>
                <a:cs typeface="+mn-cs"/>
              </a:rPr>
              <a:t>Set incentives for </a:t>
            </a:r>
            <a:r>
              <a:rPr lang="en-GB" dirty="0" smtClean="0"/>
              <a:t>risk- 	Market- and risk-based pricing </a:t>
            </a:r>
            <a:endParaRPr lang="en-US" dirty="0" smtClean="0"/>
          </a:p>
          <a:p>
            <a:pPr>
              <a:tabLst>
                <a:tab pos="2241550" algn="l"/>
              </a:tabLst>
            </a:pPr>
            <a:r>
              <a:rPr lang="en-GB" dirty="0" smtClean="0"/>
              <a:t>adequate </a:t>
            </a:r>
            <a:r>
              <a:rPr lang="en-GB" sz="1200" b="0" i="0" u="none" strike="noStrike" kern="1200" baseline="0" dirty="0" smtClean="0">
                <a:solidFill>
                  <a:schemeClr val="tx1"/>
                </a:solidFill>
                <a:latin typeface="SwissReSans" pitchFamily="34" charset="0"/>
                <a:ea typeface="+mn-ea"/>
                <a:cs typeface="+mn-cs"/>
              </a:rPr>
              <a:t>behaviour</a:t>
            </a:r>
            <a:endParaRPr lang="en-US" sz="1200" b="0" i="0" u="none" strike="noStrike" kern="1200" dirty="0" smtClean="0">
              <a:solidFill>
                <a:schemeClr val="tx1"/>
              </a:solidFill>
              <a:latin typeface="SwissReSans" pitchFamily="34" charset="0"/>
              <a:ea typeface="+mn-ea"/>
              <a:cs typeface="+mn-cs"/>
            </a:endParaRPr>
          </a:p>
          <a:p>
            <a:endParaRPr lang="en-US" dirty="0"/>
          </a:p>
        </p:txBody>
      </p:sp>
    </p:spTree>
    <p:extLst>
      <p:ext uri="{BB962C8B-B14F-4D97-AF65-F5344CB8AC3E}">
        <p14:creationId xmlns:p14="http://schemas.microsoft.com/office/powerpoint/2010/main" val="1640540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8ED666-4372-485F-9851-ED435EF4ACCF}" type="slidenum">
              <a:rPr lang="en-GB" smtClean="0"/>
              <a:pPr/>
              <a:t>9</a:t>
            </a:fld>
            <a:endParaRPr lang="en-GB" dirty="0"/>
          </a:p>
        </p:txBody>
      </p:sp>
    </p:spTree>
    <p:extLst>
      <p:ext uri="{BB962C8B-B14F-4D97-AF65-F5344CB8AC3E}">
        <p14:creationId xmlns:p14="http://schemas.microsoft.com/office/powerpoint/2010/main" val="1550796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8ED666-4372-485F-9851-ED435EF4ACCF}" type="slidenum">
              <a:rPr lang="en-GB" smtClean="0"/>
              <a:pPr/>
              <a:t>11</a:t>
            </a:fld>
            <a:endParaRPr lang="en-GB" dirty="0"/>
          </a:p>
        </p:txBody>
      </p:sp>
    </p:spTree>
    <p:extLst>
      <p:ext uri="{BB962C8B-B14F-4D97-AF65-F5344CB8AC3E}">
        <p14:creationId xmlns:p14="http://schemas.microsoft.com/office/powerpoint/2010/main" val="3358523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dirty="0" smtClean="0"/>
              <a:t>Simple statistical laws enable us to quantify the expected number of aftershocks over time.</a:t>
            </a:r>
          </a:p>
          <a:p>
            <a:endParaRPr lang="en-GB" sz="1200" dirty="0" smtClean="0"/>
          </a:p>
          <a:p>
            <a:r>
              <a:rPr lang="en-GB" sz="1200" dirty="0" smtClean="0"/>
              <a:t>The frequency of aftershocks decreases rapidly: roughly 3 years after the main shock, </a:t>
            </a:r>
            <a:r>
              <a:rPr lang="en-GB" sz="1200" dirty="0" err="1" smtClean="0"/>
              <a:t>seismicity</a:t>
            </a:r>
            <a:r>
              <a:rPr lang="en-GB" sz="1200" dirty="0" smtClean="0"/>
              <a:t> returns to its normal level.</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smtClean="0"/>
          </a:p>
          <a:p>
            <a:endParaRPr lang="de-DE" dirty="0"/>
          </a:p>
        </p:txBody>
      </p:sp>
      <p:sp>
        <p:nvSpPr>
          <p:cNvPr id="4" name="Slide Number Placeholder 3"/>
          <p:cNvSpPr>
            <a:spLocks noGrp="1"/>
          </p:cNvSpPr>
          <p:nvPr>
            <p:ph type="sldNum" sz="quarter" idx="10"/>
          </p:nvPr>
        </p:nvSpPr>
        <p:spPr/>
        <p:txBody>
          <a:bodyPr/>
          <a:lstStyle/>
          <a:p>
            <a:fld id="{CF8ED666-4372-485F-9851-ED435EF4ACCF}" type="slidenum">
              <a:rPr lang="en-GB" smtClean="0">
                <a:solidFill>
                  <a:prstClr val="black"/>
                </a:solidFill>
              </a:rPr>
              <a:pPr/>
              <a:t>21</a:t>
            </a:fld>
            <a:endParaRPr lang="en-GB" dirty="0">
              <a:solidFill>
                <a:prstClr val="black"/>
              </a:solidFill>
            </a:endParaRPr>
          </a:p>
        </p:txBody>
      </p:sp>
    </p:spTree>
    <p:extLst>
      <p:ext uri="{BB962C8B-B14F-4D97-AF65-F5344CB8AC3E}">
        <p14:creationId xmlns:p14="http://schemas.microsoft.com/office/powerpoint/2010/main" val="1752352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txBox="1">
            <a:spLocks noGrp="1" noChangeArrowheads="1"/>
          </p:cNvSpPr>
          <p:nvPr/>
        </p:nvSpPr>
        <p:spPr bwMode="auto">
          <a:xfrm>
            <a:off x="3971622" y="8829589"/>
            <a:ext cx="3038785" cy="466829"/>
          </a:xfrm>
          <a:prstGeom prst="rect">
            <a:avLst/>
          </a:prstGeom>
          <a:noFill/>
          <a:ln w="9525">
            <a:noFill/>
            <a:miter lim="800000"/>
            <a:headEnd/>
            <a:tailEnd/>
          </a:ln>
        </p:spPr>
        <p:txBody>
          <a:bodyPr lIns="87554" tIns="45535" rIns="87554" bIns="45535" anchor="b"/>
          <a:lstStyle/>
          <a:p>
            <a:pPr algn="r" defTabSz="886240" eaLnBrk="0" hangingPunct="0"/>
            <a:fld id="{11113CAB-FB4F-46DA-AB17-938F0240F0E9}" type="slidenum">
              <a:rPr lang="en-GB" sz="1200">
                <a:solidFill>
                  <a:srgbClr val="000000"/>
                </a:solidFill>
              </a:rPr>
              <a:pPr algn="r" defTabSz="886240" eaLnBrk="0" hangingPunct="0"/>
              <a:t>29</a:t>
            </a:fld>
            <a:endParaRPr lang="en-GB" sz="1200" dirty="0">
              <a:solidFill>
                <a:srgbClr val="000000"/>
              </a:solidFill>
            </a:endParaRPr>
          </a:p>
        </p:txBody>
      </p:sp>
      <p:sp>
        <p:nvSpPr>
          <p:cNvPr id="52226" name="Rectangle 2"/>
          <p:cNvSpPr>
            <a:spLocks noGrp="1" noRot="1" noChangeAspect="1" noChangeArrowheads="1" noTextEdit="1"/>
          </p:cNvSpPr>
          <p:nvPr>
            <p:ph type="sldImg"/>
          </p:nvPr>
        </p:nvSpPr>
        <p:spPr>
          <a:xfrm>
            <a:off x="1206500" y="700088"/>
            <a:ext cx="4645025" cy="3482975"/>
          </a:xfrm>
          <a:ln/>
        </p:spPr>
      </p:sp>
      <p:sp>
        <p:nvSpPr>
          <p:cNvPr id="52227" name="Rectangle 3"/>
          <p:cNvSpPr>
            <a:spLocks noGrp="1" noChangeArrowheads="1"/>
          </p:cNvSpPr>
          <p:nvPr>
            <p:ph type="body" idx="1"/>
          </p:nvPr>
        </p:nvSpPr>
        <p:spPr>
          <a:xfrm>
            <a:off x="932842" y="4420006"/>
            <a:ext cx="5144741" cy="4176171"/>
          </a:xfrm>
          <a:noFill/>
          <a:ln/>
        </p:spPr>
        <p:txBody>
          <a:bodyPr lIns="87554" tIns="45535" rIns="87554" bIns="45535"/>
          <a:lstStyle/>
          <a:p>
            <a:endParaRPr lang="de-DE" smtClean="0"/>
          </a:p>
        </p:txBody>
      </p:sp>
    </p:spTree>
    <p:extLst>
      <p:ext uri="{BB962C8B-B14F-4D97-AF65-F5344CB8AC3E}">
        <p14:creationId xmlns:p14="http://schemas.microsoft.com/office/powerpoint/2010/main" val="3789249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F8ED666-4372-485F-9851-ED435EF4ACCF}" type="slidenum">
              <a:rPr lang="en-GB" smtClean="0">
                <a:solidFill>
                  <a:prstClr val="black"/>
                </a:solidFill>
              </a:rPr>
              <a:pPr/>
              <a:t>30</a:t>
            </a:fld>
            <a:endParaRPr lang="en-GB" dirty="0">
              <a:solidFill>
                <a:prstClr val="black"/>
              </a:solidFill>
            </a:endParaRPr>
          </a:p>
        </p:txBody>
      </p:sp>
    </p:spTree>
    <p:extLst>
      <p:ext uri="{BB962C8B-B14F-4D97-AF65-F5344CB8AC3E}">
        <p14:creationId xmlns:p14="http://schemas.microsoft.com/office/powerpoint/2010/main" val="28802813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hemeOverride" Target="../theme/themeOverride1.xml"/><Relationship Id="rId5" Type="http://schemas.openxmlformats.org/officeDocument/2006/relationships/image" Target="../media/image2.png"/><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hemeOverride" Target="../theme/themeOverride10.xml"/></Relationships>
</file>

<file path=ppt/slideLayouts/_rels/slideLayout100.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47.xml"/><Relationship Id="rId1" Type="http://schemas.openxmlformats.org/officeDocument/2006/relationships/themeOverride" Target="../theme/themeOverride98.xml"/></Relationships>
</file>

<file path=ppt/slideLayouts/_rels/slideLayout101.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tags" Target="../tags/tag249.xml"/><Relationship Id="rId7" Type="http://schemas.openxmlformats.org/officeDocument/2006/relationships/slideMaster" Target="../slideMasters/slideMaster9.xml"/><Relationship Id="rId2" Type="http://schemas.openxmlformats.org/officeDocument/2006/relationships/tags" Target="../tags/tag248.xml"/><Relationship Id="rId1" Type="http://schemas.openxmlformats.org/officeDocument/2006/relationships/themeOverride" Target="../theme/themeOverride99.xml"/><Relationship Id="rId6" Type="http://schemas.openxmlformats.org/officeDocument/2006/relationships/tags" Target="../tags/tag252.xml"/><Relationship Id="rId5" Type="http://schemas.openxmlformats.org/officeDocument/2006/relationships/tags" Target="../tags/tag251.xml"/><Relationship Id="rId4" Type="http://schemas.openxmlformats.org/officeDocument/2006/relationships/tags" Target="../tags/tag250.xml"/><Relationship Id="rId9" Type="http://schemas.openxmlformats.org/officeDocument/2006/relationships/image" Target="../media/image1.png"/></Relationships>
</file>

<file path=ppt/slideLayouts/_rels/slideLayout102.xml.rels><?xml version="1.0" encoding="UTF-8" standalone="yes"?>
<Relationships xmlns="http://schemas.openxmlformats.org/package/2006/relationships"><Relationship Id="rId3" Type="http://schemas.openxmlformats.org/officeDocument/2006/relationships/tags" Target="../tags/tag259.xml"/><Relationship Id="rId2" Type="http://schemas.openxmlformats.org/officeDocument/2006/relationships/tags" Target="../tags/tag258.xml"/><Relationship Id="rId1" Type="http://schemas.openxmlformats.org/officeDocument/2006/relationships/themeOverride" Target="../theme/themeOverride100.xml"/><Relationship Id="rId5" Type="http://schemas.openxmlformats.org/officeDocument/2006/relationships/image" Target="../media/image2.png"/><Relationship Id="rId4"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260.xml"/><Relationship Id="rId1" Type="http://schemas.openxmlformats.org/officeDocument/2006/relationships/themeOverride" Target="../theme/themeOverride101.xml"/></Relationships>
</file>

<file path=ppt/slideLayouts/_rels/slideLayout104.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tags" Target="../tags/tag262.xml"/><Relationship Id="rId7" Type="http://schemas.openxmlformats.org/officeDocument/2006/relationships/slideMaster" Target="../slideMasters/slideMaster10.xml"/><Relationship Id="rId2" Type="http://schemas.openxmlformats.org/officeDocument/2006/relationships/tags" Target="../tags/tag261.xml"/><Relationship Id="rId1" Type="http://schemas.openxmlformats.org/officeDocument/2006/relationships/themeOverride" Target="../theme/themeOverride102.xml"/><Relationship Id="rId6" Type="http://schemas.openxmlformats.org/officeDocument/2006/relationships/tags" Target="../tags/tag265.xml"/><Relationship Id="rId5" Type="http://schemas.openxmlformats.org/officeDocument/2006/relationships/tags" Target="../tags/tag264.xml"/><Relationship Id="rId4" Type="http://schemas.openxmlformats.org/officeDocument/2006/relationships/tags" Target="../tags/tag263.xml"/><Relationship Id="rId9" Type="http://schemas.openxmlformats.org/officeDocument/2006/relationships/image" Target="../media/image1.png"/></Relationships>
</file>

<file path=ppt/slideLayouts/_rels/slideLayout105.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266.xml"/><Relationship Id="rId1" Type="http://schemas.openxmlformats.org/officeDocument/2006/relationships/themeOverride" Target="../theme/themeOverride103.xml"/></Relationships>
</file>

<file path=ppt/slideLayouts/_rels/slideLayout106.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267.xml"/><Relationship Id="rId1" Type="http://schemas.openxmlformats.org/officeDocument/2006/relationships/themeOverride" Target="../theme/themeOverride104.xml"/></Relationships>
</file>

<file path=ppt/slideLayouts/_rels/slideLayout107.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268.xml"/><Relationship Id="rId1" Type="http://schemas.openxmlformats.org/officeDocument/2006/relationships/themeOverride" Target="../theme/themeOverride105.xml"/></Relationships>
</file>

<file path=ppt/slideLayouts/_rels/slideLayout108.xml.rels><?xml version="1.0" encoding="UTF-8" standalone="yes"?>
<Relationships xmlns="http://schemas.openxmlformats.org/package/2006/relationships"><Relationship Id="rId3" Type="http://schemas.openxmlformats.org/officeDocument/2006/relationships/tags" Target="../tags/tag270.xml"/><Relationship Id="rId7" Type="http://schemas.openxmlformats.org/officeDocument/2006/relationships/image" Target="../media/image1.png"/><Relationship Id="rId2" Type="http://schemas.openxmlformats.org/officeDocument/2006/relationships/tags" Target="../tags/tag269.xml"/><Relationship Id="rId1" Type="http://schemas.openxmlformats.org/officeDocument/2006/relationships/themeOverride" Target="../theme/themeOverride106.xml"/><Relationship Id="rId6" Type="http://schemas.openxmlformats.org/officeDocument/2006/relationships/slideMaster" Target="../slideMasters/slideMaster10.xml"/><Relationship Id="rId5" Type="http://schemas.openxmlformats.org/officeDocument/2006/relationships/tags" Target="../tags/tag272.xml"/><Relationship Id="rId4" Type="http://schemas.openxmlformats.org/officeDocument/2006/relationships/tags" Target="../tags/tag271.xml"/></Relationships>
</file>

<file path=ppt/slideLayouts/_rels/slideLayout109.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273.xml"/><Relationship Id="rId1" Type="http://schemas.openxmlformats.org/officeDocument/2006/relationships/themeOverride" Target="../theme/themeOverride107.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hemeOverride" Target="../theme/themeOverride11.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9" Type="http://schemas.openxmlformats.org/officeDocument/2006/relationships/image" Target="../media/image1.png"/></Relationships>
</file>

<file path=ppt/slideLayouts/_rels/slideLayout110.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274.xml"/><Relationship Id="rId1" Type="http://schemas.openxmlformats.org/officeDocument/2006/relationships/themeOverride" Target="../theme/themeOverride108.xml"/></Relationships>
</file>

<file path=ppt/slideLayouts/_rels/slideLayout111.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275.xml"/><Relationship Id="rId1" Type="http://schemas.openxmlformats.org/officeDocument/2006/relationships/themeOverride" Target="../theme/themeOverride109.xml"/></Relationships>
</file>

<file path=ppt/slideLayouts/_rels/slideLayout112.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tags" Target="../tags/tag277.xml"/><Relationship Id="rId7" Type="http://schemas.openxmlformats.org/officeDocument/2006/relationships/slideMaster" Target="../slideMasters/slideMaster10.xml"/><Relationship Id="rId2" Type="http://schemas.openxmlformats.org/officeDocument/2006/relationships/tags" Target="../tags/tag276.xml"/><Relationship Id="rId1" Type="http://schemas.openxmlformats.org/officeDocument/2006/relationships/themeOverride" Target="../theme/themeOverride110.xml"/><Relationship Id="rId6" Type="http://schemas.openxmlformats.org/officeDocument/2006/relationships/tags" Target="../tags/tag280.xml"/><Relationship Id="rId5" Type="http://schemas.openxmlformats.org/officeDocument/2006/relationships/tags" Target="../tags/tag279.xml"/><Relationship Id="rId4" Type="http://schemas.openxmlformats.org/officeDocument/2006/relationships/tags" Target="../tags/tag278.xml"/><Relationship Id="rId9" Type="http://schemas.openxmlformats.org/officeDocument/2006/relationships/image" Target="../media/image1.png"/></Relationships>
</file>

<file path=ppt/slideLayouts/_rels/slideLayout113.xml.rels><?xml version="1.0" encoding="UTF-8" standalone="yes"?>
<Relationships xmlns="http://schemas.openxmlformats.org/package/2006/relationships"><Relationship Id="rId3" Type="http://schemas.openxmlformats.org/officeDocument/2006/relationships/tags" Target="../tags/tag287.xml"/><Relationship Id="rId2" Type="http://schemas.openxmlformats.org/officeDocument/2006/relationships/tags" Target="../tags/tag286.xml"/><Relationship Id="rId1" Type="http://schemas.openxmlformats.org/officeDocument/2006/relationships/themeOverride" Target="../theme/themeOverride111.xml"/><Relationship Id="rId5" Type="http://schemas.openxmlformats.org/officeDocument/2006/relationships/image" Target="../media/image2.png"/><Relationship Id="rId4"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288.xml"/><Relationship Id="rId1" Type="http://schemas.openxmlformats.org/officeDocument/2006/relationships/themeOverride" Target="../theme/themeOverride112.xml"/></Relationships>
</file>

<file path=ppt/slideLayouts/_rels/slideLayout115.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tags" Target="../tags/tag290.xml"/><Relationship Id="rId7" Type="http://schemas.openxmlformats.org/officeDocument/2006/relationships/slideMaster" Target="../slideMasters/slideMaster11.xml"/><Relationship Id="rId2" Type="http://schemas.openxmlformats.org/officeDocument/2006/relationships/tags" Target="../tags/tag289.xml"/><Relationship Id="rId1" Type="http://schemas.openxmlformats.org/officeDocument/2006/relationships/themeOverride" Target="../theme/themeOverride113.xml"/><Relationship Id="rId6" Type="http://schemas.openxmlformats.org/officeDocument/2006/relationships/tags" Target="../tags/tag293.xml"/><Relationship Id="rId5" Type="http://schemas.openxmlformats.org/officeDocument/2006/relationships/tags" Target="../tags/tag292.xml"/><Relationship Id="rId4" Type="http://schemas.openxmlformats.org/officeDocument/2006/relationships/tags" Target="../tags/tag291.xml"/><Relationship Id="rId9" Type="http://schemas.openxmlformats.org/officeDocument/2006/relationships/image" Target="../media/image1.png"/></Relationships>
</file>

<file path=ppt/slideLayouts/_rels/slideLayout116.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294.xml"/><Relationship Id="rId1" Type="http://schemas.openxmlformats.org/officeDocument/2006/relationships/themeOverride" Target="../theme/themeOverride114.xml"/></Relationships>
</file>

<file path=ppt/slideLayouts/_rels/slideLayout117.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295.xml"/><Relationship Id="rId1" Type="http://schemas.openxmlformats.org/officeDocument/2006/relationships/themeOverride" Target="../theme/themeOverride115.xml"/></Relationships>
</file>

<file path=ppt/slideLayouts/_rels/slideLayout118.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296.xml"/><Relationship Id="rId1" Type="http://schemas.openxmlformats.org/officeDocument/2006/relationships/themeOverride" Target="../theme/themeOverride116.xml"/></Relationships>
</file>

<file path=ppt/slideLayouts/_rels/slideLayout119.xml.rels><?xml version="1.0" encoding="UTF-8" standalone="yes"?>
<Relationships xmlns="http://schemas.openxmlformats.org/package/2006/relationships"><Relationship Id="rId3" Type="http://schemas.openxmlformats.org/officeDocument/2006/relationships/tags" Target="../tags/tag298.xml"/><Relationship Id="rId7" Type="http://schemas.openxmlformats.org/officeDocument/2006/relationships/image" Target="../media/image1.png"/><Relationship Id="rId2" Type="http://schemas.openxmlformats.org/officeDocument/2006/relationships/tags" Target="../tags/tag297.xml"/><Relationship Id="rId1" Type="http://schemas.openxmlformats.org/officeDocument/2006/relationships/themeOverride" Target="../theme/themeOverride117.xml"/><Relationship Id="rId6" Type="http://schemas.openxmlformats.org/officeDocument/2006/relationships/slideMaster" Target="../slideMasters/slideMaster11.xml"/><Relationship Id="rId5" Type="http://schemas.openxmlformats.org/officeDocument/2006/relationships/tags" Target="../tags/tag300.xml"/><Relationship Id="rId4" Type="http://schemas.openxmlformats.org/officeDocument/2006/relationships/tags" Target="../tags/tag299.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hemeOverride" Target="../theme/themeOverride12.xml"/><Relationship Id="rId5" Type="http://schemas.openxmlformats.org/officeDocument/2006/relationships/image" Target="../media/image2.png"/><Relationship Id="rId4"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301.xml"/><Relationship Id="rId1" Type="http://schemas.openxmlformats.org/officeDocument/2006/relationships/themeOverride" Target="../theme/themeOverride118.xml"/></Relationships>
</file>

<file path=ppt/slideLayouts/_rels/slideLayout121.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302.xml"/><Relationship Id="rId1" Type="http://schemas.openxmlformats.org/officeDocument/2006/relationships/themeOverride" Target="../theme/themeOverride119.xml"/></Relationships>
</file>

<file path=ppt/slideLayouts/_rels/slideLayout122.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303.xml"/><Relationship Id="rId1" Type="http://schemas.openxmlformats.org/officeDocument/2006/relationships/themeOverride" Target="../theme/themeOverride120.xml"/></Relationships>
</file>

<file path=ppt/slideLayouts/_rels/slideLayout123.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tags" Target="../tags/tag305.xml"/><Relationship Id="rId7" Type="http://schemas.openxmlformats.org/officeDocument/2006/relationships/slideMaster" Target="../slideMasters/slideMaster11.xml"/><Relationship Id="rId2" Type="http://schemas.openxmlformats.org/officeDocument/2006/relationships/tags" Target="../tags/tag304.xml"/><Relationship Id="rId1" Type="http://schemas.openxmlformats.org/officeDocument/2006/relationships/themeOverride" Target="../theme/themeOverride121.xml"/><Relationship Id="rId6" Type="http://schemas.openxmlformats.org/officeDocument/2006/relationships/tags" Target="../tags/tag308.xml"/><Relationship Id="rId5" Type="http://schemas.openxmlformats.org/officeDocument/2006/relationships/tags" Target="../tags/tag307.xml"/><Relationship Id="rId4" Type="http://schemas.openxmlformats.org/officeDocument/2006/relationships/tags" Target="../tags/tag306.xml"/><Relationship Id="rId9" Type="http://schemas.openxmlformats.org/officeDocument/2006/relationships/image" Target="../media/image1.png"/></Relationships>
</file>

<file path=ppt/slideLayouts/_rels/slideLayout124.xml.rels><?xml version="1.0" encoding="UTF-8" standalone="yes"?>
<Relationships xmlns="http://schemas.openxmlformats.org/package/2006/relationships"><Relationship Id="rId3" Type="http://schemas.openxmlformats.org/officeDocument/2006/relationships/tags" Target="../tags/tag315.xml"/><Relationship Id="rId2" Type="http://schemas.openxmlformats.org/officeDocument/2006/relationships/tags" Target="../tags/tag314.xml"/><Relationship Id="rId1" Type="http://schemas.openxmlformats.org/officeDocument/2006/relationships/themeOverride" Target="../theme/themeOverride122.xml"/><Relationship Id="rId5" Type="http://schemas.openxmlformats.org/officeDocument/2006/relationships/image" Target="../media/image2.png"/><Relationship Id="rId4"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316.xml"/><Relationship Id="rId1" Type="http://schemas.openxmlformats.org/officeDocument/2006/relationships/themeOverride" Target="../theme/themeOverride123.xml"/></Relationships>
</file>

<file path=ppt/slideLayouts/_rels/slideLayout126.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tags" Target="../tags/tag318.xml"/><Relationship Id="rId7" Type="http://schemas.openxmlformats.org/officeDocument/2006/relationships/slideMaster" Target="../slideMasters/slideMaster12.xml"/><Relationship Id="rId2" Type="http://schemas.openxmlformats.org/officeDocument/2006/relationships/tags" Target="../tags/tag317.xml"/><Relationship Id="rId1" Type="http://schemas.openxmlformats.org/officeDocument/2006/relationships/themeOverride" Target="../theme/themeOverride124.xml"/><Relationship Id="rId6" Type="http://schemas.openxmlformats.org/officeDocument/2006/relationships/tags" Target="../tags/tag321.xml"/><Relationship Id="rId5" Type="http://schemas.openxmlformats.org/officeDocument/2006/relationships/tags" Target="../tags/tag320.xml"/><Relationship Id="rId4" Type="http://schemas.openxmlformats.org/officeDocument/2006/relationships/tags" Target="../tags/tag319.xml"/><Relationship Id="rId9" Type="http://schemas.openxmlformats.org/officeDocument/2006/relationships/image" Target="../media/image1.png"/></Relationships>
</file>

<file path=ppt/slideLayouts/_rels/slideLayout127.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322.xml"/><Relationship Id="rId1" Type="http://schemas.openxmlformats.org/officeDocument/2006/relationships/themeOverride" Target="../theme/themeOverride125.xml"/></Relationships>
</file>

<file path=ppt/slideLayouts/_rels/slideLayout128.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323.xml"/><Relationship Id="rId1" Type="http://schemas.openxmlformats.org/officeDocument/2006/relationships/themeOverride" Target="../theme/themeOverride126.xml"/></Relationships>
</file>

<file path=ppt/slideLayouts/_rels/slideLayout129.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324.xml"/><Relationship Id="rId1" Type="http://schemas.openxmlformats.org/officeDocument/2006/relationships/themeOverride" Target="../theme/themeOverride127.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6.xml"/><Relationship Id="rId1" Type="http://schemas.openxmlformats.org/officeDocument/2006/relationships/themeOverride" Target="../theme/themeOverride13.xml"/></Relationships>
</file>

<file path=ppt/slideLayouts/_rels/slideLayout130.xml.rels><?xml version="1.0" encoding="UTF-8" standalone="yes"?>
<Relationships xmlns="http://schemas.openxmlformats.org/package/2006/relationships"><Relationship Id="rId3" Type="http://schemas.openxmlformats.org/officeDocument/2006/relationships/tags" Target="../tags/tag326.xml"/><Relationship Id="rId7" Type="http://schemas.openxmlformats.org/officeDocument/2006/relationships/image" Target="../media/image1.png"/><Relationship Id="rId2" Type="http://schemas.openxmlformats.org/officeDocument/2006/relationships/tags" Target="../tags/tag325.xml"/><Relationship Id="rId1" Type="http://schemas.openxmlformats.org/officeDocument/2006/relationships/themeOverride" Target="../theme/themeOverride128.xml"/><Relationship Id="rId6" Type="http://schemas.openxmlformats.org/officeDocument/2006/relationships/slideMaster" Target="../slideMasters/slideMaster12.xml"/><Relationship Id="rId5" Type="http://schemas.openxmlformats.org/officeDocument/2006/relationships/tags" Target="../tags/tag328.xml"/><Relationship Id="rId4" Type="http://schemas.openxmlformats.org/officeDocument/2006/relationships/tags" Target="../tags/tag327.xml"/></Relationships>
</file>

<file path=ppt/slideLayouts/_rels/slideLayout131.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329.xml"/><Relationship Id="rId1" Type="http://schemas.openxmlformats.org/officeDocument/2006/relationships/themeOverride" Target="../theme/themeOverride129.xml"/></Relationships>
</file>

<file path=ppt/slideLayouts/_rels/slideLayout132.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330.xml"/><Relationship Id="rId1" Type="http://schemas.openxmlformats.org/officeDocument/2006/relationships/themeOverride" Target="../theme/themeOverride130.xml"/></Relationships>
</file>

<file path=ppt/slideLayouts/_rels/slideLayout133.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331.xml"/><Relationship Id="rId1" Type="http://schemas.openxmlformats.org/officeDocument/2006/relationships/themeOverride" Target="../theme/themeOverride131.xml"/></Relationships>
</file>

<file path=ppt/slideLayouts/_rels/slideLayout134.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tags" Target="../tags/tag333.xml"/><Relationship Id="rId7" Type="http://schemas.openxmlformats.org/officeDocument/2006/relationships/slideMaster" Target="../slideMasters/slideMaster12.xml"/><Relationship Id="rId2" Type="http://schemas.openxmlformats.org/officeDocument/2006/relationships/tags" Target="../tags/tag332.xml"/><Relationship Id="rId1" Type="http://schemas.openxmlformats.org/officeDocument/2006/relationships/themeOverride" Target="../theme/themeOverride132.xml"/><Relationship Id="rId6" Type="http://schemas.openxmlformats.org/officeDocument/2006/relationships/tags" Target="../tags/tag336.xml"/><Relationship Id="rId5" Type="http://schemas.openxmlformats.org/officeDocument/2006/relationships/tags" Target="../tags/tag335.xml"/><Relationship Id="rId4" Type="http://schemas.openxmlformats.org/officeDocument/2006/relationships/tags" Target="../tags/tag334.xml"/><Relationship Id="rId9" Type="http://schemas.openxmlformats.org/officeDocument/2006/relationships/image" Target="../media/image1.png"/></Relationships>
</file>

<file path=ppt/slideLayouts/_rels/slideLayout135.xml.rels><?xml version="1.0" encoding="UTF-8" standalone="yes"?>
<Relationships xmlns="http://schemas.openxmlformats.org/package/2006/relationships"><Relationship Id="rId3" Type="http://schemas.openxmlformats.org/officeDocument/2006/relationships/tags" Target="../tags/tag343.xml"/><Relationship Id="rId2" Type="http://schemas.openxmlformats.org/officeDocument/2006/relationships/tags" Target="../tags/tag342.xml"/><Relationship Id="rId1" Type="http://schemas.openxmlformats.org/officeDocument/2006/relationships/themeOverride" Target="../theme/themeOverride133.xml"/><Relationship Id="rId5" Type="http://schemas.openxmlformats.org/officeDocument/2006/relationships/image" Target="../media/image2.png"/><Relationship Id="rId4"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344.xml"/><Relationship Id="rId1" Type="http://schemas.openxmlformats.org/officeDocument/2006/relationships/themeOverride" Target="../theme/themeOverride134.xml"/></Relationships>
</file>

<file path=ppt/slideLayouts/_rels/slideLayout137.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tags" Target="../tags/tag346.xml"/><Relationship Id="rId7" Type="http://schemas.openxmlformats.org/officeDocument/2006/relationships/slideMaster" Target="../slideMasters/slideMaster13.xml"/><Relationship Id="rId2" Type="http://schemas.openxmlformats.org/officeDocument/2006/relationships/tags" Target="../tags/tag345.xml"/><Relationship Id="rId1" Type="http://schemas.openxmlformats.org/officeDocument/2006/relationships/themeOverride" Target="../theme/themeOverride135.xml"/><Relationship Id="rId6" Type="http://schemas.openxmlformats.org/officeDocument/2006/relationships/tags" Target="../tags/tag349.xml"/><Relationship Id="rId5" Type="http://schemas.openxmlformats.org/officeDocument/2006/relationships/tags" Target="../tags/tag348.xml"/><Relationship Id="rId4" Type="http://schemas.openxmlformats.org/officeDocument/2006/relationships/tags" Target="../tags/tag347.xml"/><Relationship Id="rId9" Type="http://schemas.openxmlformats.org/officeDocument/2006/relationships/image" Target="../media/image1.png"/></Relationships>
</file>

<file path=ppt/slideLayouts/_rels/slideLayout138.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350.xml"/><Relationship Id="rId1" Type="http://schemas.openxmlformats.org/officeDocument/2006/relationships/themeOverride" Target="../theme/themeOverride136.xml"/></Relationships>
</file>

<file path=ppt/slideLayouts/_rels/slideLayout139.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351.xml"/><Relationship Id="rId1" Type="http://schemas.openxmlformats.org/officeDocument/2006/relationships/themeOverride" Target="../theme/themeOverride137.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tags" Target="../tags/tag38.xml"/><Relationship Id="rId7" Type="http://schemas.openxmlformats.org/officeDocument/2006/relationships/slideMaster" Target="../slideMasters/slideMaster2.xml"/><Relationship Id="rId2" Type="http://schemas.openxmlformats.org/officeDocument/2006/relationships/tags" Target="../tags/tag37.xml"/><Relationship Id="rId1" Type="http://schemas.openxmlformats.org/officeDocument/2006/relationships/themeOverride" Target="../theme/themeOverride14.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9" Type="http://schemas.openxmlformats.org/officeDocument/2006/relationships/image" Target="../media/image1.png"/></Relationships>
</file>

<file path=ppt/slideLayouts/_rels/slideLayout140.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352.xml"/><Relationship Id="rId1" Type="http://schemas.openxmlformats.org/officeDocument/2006/relationships/themeOverride" Target="../theme/themeOverride138.xml"/></Relationships>
</file>

<file path=ppt/slideLayouts/_rels/slideLayout141.xml.rels><?xml version="1.0" encoding="UTF-8" standalone="yes"?>
<Relationships xmlns="http://schemas.openxmlformats.org/package/2006/relationships"><Relationship Id="rId3" Type="http://schemas.openxmlformats.org/officeDocument/2006/relationships/tags" Target="../tags/tag354.xml"/><Relationship Id="rId7" Type="http://schemas.openxmlformats.org/officeDocument/2006/relationships/image" Target="../media/image1.png"/><Relationship Id="rId2" Type="http://schemas.openxmlformats.org/officeDocument/2006/relationships/tags" Target="../tags/tag353.xml"/><Relationship Id="rId1" Type="http://schemas.openxmlformats.org/officeDocument/2006/relationships/themeOverride" Target="../theme/themeOverride139.xml"/><Relationship Id="rId6" Type="http://schemas.openxmlformats.org/officeDocument/2006/relationships/slideMaster" Target="../slideMasters/slideMaster13.xml"/><Relationship Id="rId5" Type="http://schemas.openxmlformats.org/officeDocument/2006/relationships/tags" Target="../tags/tag356.xml"/><Relationship Id="rId4" Type="http://schemas.openxmlformats.org/officeDocument/2006/relationships/tags" Target="../tags/tag355.xml"/></Relationships>
</file>

<file path=ppt/slideLayouts/_rels/slideLayout142.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357.xml"/><Relationship Id="rId1" Type="http://schemas.openxmlformats.org/officeDocument/2006/relationships/themeOverride" Target="../theme/themeOverride140.xml"/></Relationships>
</file>

<file path=ppt/slideLayouts/_rels/slideLayout143.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358.xml"/><Relationship Id="rId1" Type="http://schemas.openxmlformats.org/officeDocument/2006/relationships/themeOverride" Target="../theme/themeOverride141.xml"/></Relationships>
</file>

<file path=ppt/slideLayouts/_rels/slideLayout144.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359.xml"/><Relationship Id="rId1" Type="http://schemas.openxmlformats.org/officeDocument/2006/relationships/themeOverride" Target="../theme/themeOverride142.xml"/></Relationships>
</file>

<file path=ppt/slideLayouts/_rels/slideLayout145.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tags" Target="../tags/tag361.xml"/><Relationship Id="rId7" Type="http://schemas.openxmlformats.org/officeDocument/2006/relationships/slideMaster" Target="../slideMasters/slideMaster13.xml"/><Relationship Id="rId2" Type="http://schemas.openxmlformats.org/officeDocument/2006/relationships/tags" Target="../tags/tag360.xml"/><Relationship Id="rId1" Type="http://schemas.openxmlformats.org/officeDocument/2006/relationships/themeOverride" Target="../theme/themeOverride143.xml"/><Relationship Id="rId6" Type="http://schemas.openxmlformats.org/officeDocument/2006/relationships/tags" Target="../tags/tag364.xml"/><Relationship Id="rId5" Type="http://schemas.openxmlformats.org/officeDocument/2006/relationships/tags" Target="../tags/tag363.xml"/><Relationship Id="rId4" Type="http://schemas.openxmlformats.org/officeDocument/2006/relationships/tags" Target="../tags/tag362.xml"/><Relationship Id="rId9" Type="http://schemas.openxmlformats.org/officeDocument/2006/relationships/image" Target="../media/image1.png"/></Relationships>
</file>

<file path=ppt/slideLayouts/_rels/slideLayout146.xml.rels><?xml version="1.0" encoding="UTF-8" standalone="yes"?>
<Relationships xmlns="http://schemas.openxmlformats.org/package/2006/relationships"><Relationship Id="rId3" Type="http://schemas.openxmlformats.org/officeDocument/2006/relationships/tags" Target="../tags/tag371.xml"/><Relationship Id="rId2" Type="http://schemas.openxmlformats.org/officeDocument/2006/relationships/tags" Target="../tags/tag370.xml"/><Relationship Id="rId1" Type="http://schemas.openxmlformats.org/officeDocument/2006/relationships/themeOverride" Target="../theme/themeOverride144.xml"/><Relationship Id="rId5" Type="http://schemas.openxmlformats.org/officeDocument/2006/relationships/image" Target="../media/image2.png"/><Relationship Id="rId4"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372.xml"/><Relationship Id="rId1" Type="http://schemas.openxmlformats.org/officeDocument/2006/relationships/themeOverride" Target="../theme/themeOverride145.xml"/></Relationships>
</file>

<file path=ppt/slideLayouts/_rels/slideLayout148.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tags" Target="../tags/tag374.xml"/><Relationship Id="rId7" Type="http://schemas.openxmlformats.org/officeDocument/2006/relationships/slideMaster" Target="../slideMasters/slideMaster14.xml"/><Relationship Id="rId2" Type="http://schemas.openxmlformats.org/officeDocument/2006/relationships/tags" Target="../tags/tag373.xml"/><Relationship Id="rId1" Type="http://schemas.openxmlformats.org/officeDocument/2006/relationships/themeOverride" Target="../theme/themeOverride146.xml"/><Relationship Id="rId6" Type="http://schemas.openxmlformats.org/officeDocument/2006/relationships/tags" Target="../tags/tag377.xml"/><Relationship Id="rId5" Type="http://schemas.openxmlformats.org/officeDocument/2006/relationships/tags" Target="../tags/tag376.xml"/><Relationship Id="rId4" Type="http://schemas.openxmlformats.org/officeDocument/2006/relationships/tags" Target="../tags/tag375.xml"/><Relationship Id="rId9" Type="http://schemas.openxmlformats.org/officeDocument/2006/relationships/image" Target="../media/image1.png"/></Relationships>
</file>

<file path=ppt/slideLayouts/_rels/slideLayout149.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378.xml"/><Relationship Id="rId1" Type="http://schemas.openxmlformats.org/officeDocument/2006/relationships/themeOverride" Target="../theme/themeOverride147.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2.xml"/><Relationship Id="rId1" Type="http://schemas.openxmlformats.org/officeDocument/2006/relationships/themeOverride" Target="../theme/themeOverride15.xml"/></Relationships>
</file>

<file path=ppt/slideLayouts/_rels/slideLayout150.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379.xml"/><Relationship Id="rId1" Type="http://schemas.openxmlformats.org/officeDocument/2006/relationships/themeOverride" Target="../theme/themeOverride148.xml"/></Relationships>
</file>

<file path=ppt/slideLayouts/_rels/slideLayout151.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380.xml"/><Relationship Id="rId1" Type="http://schemas.openxmlformats.org/officeDocument/2006/relationships/themeOverride" Target="../theme/themeOverride149.xml"/></Relationships>
</file>

<file path=ppt/slideLayouts/_rels/slideLayout152.xml.rels><?xml version="1.0" encoding="UTF-8" standalone="yes"?>
<Relationships xmlns="http://schemas.openxmlformats.org/package/2006/relationships"><Relationship Id="rId3" Type="http://schemas.openxmlformats.org/officeDocument/2006/relationships/tags" Target="../tags/tag382.xml"/><Relationship Id="rId7" Type="http://schemas.openxmlformats.org/officeDocument/2006/relationships/image" Target="../media/image1.png"/><Relationship Id="rId2" Type="http://schemas.openxmlformats.org/officeDocument/2006/relationships/tags" Target="../tags/tag381.xml"/><Relationship Id="rId1" Type="http://schemas.openxmlformats.org/officeDocument/2006/relationships/themeOverride" Target="../theme/themeOverride150.xml"/><Relationship Id="rId6" Type="http://schemas.openxmlformats.org/officeDocument/2006/relationships/slideMaster" Target="../slideMasters/slideMaster14.xml"/><Relationship Id="rId5" Type="http://schemas.openxmlformats.org/officeDocument/2006/relationships/tags" Target="../tags/tag384.xml"/><Relationship Id="rId4" Type="http://schemas.openxmlformats.org/officeDocument/2006/relationships/tags" Target="../tags/tag383.xml"/></Relationships>
</file>

<file path=ppt/slideLayouts/_rels/slideLayout153.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385.xml"/><Relationship Id="rId1" Type="http://schemas.openxmlformats.org/officeDocument/2006/relationships/themeOverride" Target="../theme/themeOverride151.xml"/></Relationships>
</file>

<file path=ppt/slideLayouts/_rels/slideLayout154.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386.xml"/><Relationship Id="rId1" Type="http://schemas.openxmlformats.org/officeDocument/2006/relationships/themeOverride" Target="../theme/themeOverride152.xml"/></Relationships>
</file>

<file path=ppt/slideLayouts/_rels/slideLayout155.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387.xml"/><Relationship Id="rId1" Type="http://schemas.openxmlformats.org/officeDocument/2006/relationships/themeOverride" Target="../theme/themeOverride153.xml"/></Relationships>
</file>

<file path=ppt/slideLayouts/_rels/slideLayout156.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tags" Target="../tags/tag389.xml"/><Relationship Id="rId7" Type="http://schemas.openxmlformats.org/officeDocument/2006/relationships/slideMaster" Target="../slideMasters/slideMaster14.xml"/><Relationship Id="rId2" Type="http://schemas.openxmlformats.org/officeDocument/2006/relationships/tags" Target="../tags/tag388.xml"/><Relationship Id="rId1" Type="http://schemas.openxmlformats.org/officeDocument/2006/relationships/themeOverride" Target="../theme/themeOverride154.xml"/><Relationship Id="rId6" Type="http://schemas.openxmlformats.org/officeDocument/2006/relationships/tags" Target="../tags/tag392.xml"/><Relationship Id="rId5" Type="http://schemas.openxmlformats.org/officeDocument/2006/relationships/tags" Target="../tags/tag391.xml"/><Relationship Id="rId4" Type="http://schemas.openxmlformats.org/officeDocument/2006/relationships/tags" Target="../tags/tag390.xml"/><Relationship Id="rId9" Type="http://schemas.openxmlformats.org/officeDocument/2006/relationships/image" Target="../media/image1.png"/></Relationships>
</file>

<file path=ppt/slideLayouts/_rels/slideLayout157.xml.rels><?xml version="1.0" encoding="UTF-8" standalone="yes"?>
<Relationships xmlns="http://schemas.openxmlformats.org/package/2006/relationships"><Relationship Id="rId3" Type="http://schemas.openxmlformats.org/officeDocument/2006/relationships/tags" Target="../tags/tag400.xml"/><Relationship Id="rId2" Type="http://schemas.openxmlformats.org/officeDocument/2006/relationships/tags" Target="../tags/tag399.xml"/><Relationship Id="rId1" Type="http://schemas.openxmlformats.org/officeDocument/2006/relationships/themeOverride" Target="../theme/themeOverride155.xml"/><Relationship Id="rId5" Type="http://schemas.openxmlformats.org/officeDocument/2006/relationships/image" Target="../media/image2.png"/><Relationship Id="rId4"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hemeOverride" Target="../theme/themeOverride156.xml"/></Relationships>
</file>

<file path=ppt/slideLayouts/_rels/slideLayout15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402.xml"/><Relationship Id="rId7" Type="http://schemas.openxmlformats.org/officeDocument/2006/relationships/image" Target="../media/image6.png"/><Relationship Id="rId2" Type="http://schemas.openxmlformats.org/officeDocument/2006/relationships/tags" Target="../tags/tag401.xml"/><Relationship Id="rId1" Type="http://schemas.openxmlformats.org/officeDocument/2006/relationships/themeOverride" Target="../theme/themeOverride157.xml"/><Relationship Id="rId6" Type="http://schemas.openxmlformats.org/officeDocument/2006/relationships/slideMaster" Target="../slideMasters/slideMaster15.xml"/><Relationship Id="rId5" Type="http://schemas.openxmlformats.org/officeDocument/2006/relationships/tags" Target="../tags/tag404.xml"/><Relationship Id="rId4" Type="http://schemas.openxmlformats.org/officeDocument/2006/relationships/tags" Target="../tags/tag403.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3.xml"/><Relationship Id="rId1" Type="http://schemas.openxmlformats.org/officeDocument/2006/relationships/themeOverride" Target="../theme/themeOverride16.xml"/></Relationships>
</file>

<file path=ppt/slideLayouts/_rels/slideLayout160.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hemeOverride" Target="../theme/themeOverride158.xml"/></Relationships>
</file>

<file path=ppt/slideLayouts/_rels/slideLayout161.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hemeOverride" Target="../theme/themeOverride159.xml"/></Relationships>
</file>

<file path=ppt/slideLayouts/_rels/slideLayout162.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hemeOverride" Target="../theme/themeOverride160.xml"/></Relationships>
</file>

<file path=ppt/slideLayouts/_rels/slideLayout163.xml.rels><?xml version="1.0" encoding="UTF-8" standalone="yes"?>
<Relationships xmlns="http://schemas.openxmlformats.org/package/2006/relationships"><Relationship Id="rId3" Type="http://schemas.openxmlformats.org/officeDocument/2006/relationships/tags" Target="../tags/tag406.xml"/><Relationship Id="rId2" Type="http://schemas.openxmlformats.org/officeDocument/2006/relationships/tags" Target="../tags/tag405.xml"/><Relationship Id="rId1" Type="http://schemas.openxmlformats.org/officeDocument/2006/relationships/themeOverride" Target="../theme/themeOverride161.xml"/><Relationship Id="rId6" Type="http://schemas.openxmlformats.org/officeDocument/2006/relationships/image" Target="../media/image1.png"/><Relationship Id="rId5" Type="http://schemas.openxmlformats.org/officeDocument/2006/relationships/slideMaster" Target="../slideMasters/slideMaster15.xml"/><Relationship Id="rId4" Type="http://schemas.openxmlformats.org/officeDocument/2006/relationships/tags" Target="../tags/tag407.xml"/></Relationships>
</file>

<file path=ppt/slideLayouts/_rels/slideLayout164.xml.rels><?xml version="1.0" encoding="UTF-8" standalone="yes"?>
<Relationships xmlns="http://schemas.openxmlformats.org/package/2006/relationships"><Relationship Id="rId3" Type="http://schemas.openxmlformats.org/officeDocument/2006/relationships/tags" Target="../tags/tag409.xml"/><Relationship Id="rId2" Type="http://schemas.openxmlformats.org/officeDocument/2006/relationships/tags" Target="../tags/tag408.xml"/><Relationship Id="rId1" Type="http://schemas.openxmlformats.org/officeDocument/2006/relationships/themeOverride" Target="../theme/themeOverride162.xml"/><Relationship Id="rId5" Type="http://schemas.openxmlformats.org/officeDocument/2006/relationships/image" Target="../media/image1.png"/><Relationship Id="rId4"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hemeOverride" Target="../theme/themeOverride163.xml"/></Relationships>
</file>

<file path=ppt/slideLayouts/_rels/slideLayout166.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hemeOverride" Target="../theme/themeOverride164.xml"/></Relationships>
</file>

<file path=ppt/slideLayouts/_rels/slideLayout167.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hemeOverride" Target="../theme/themeOverride165.xml"/></Relationships>
</file>

<file path=ppt/slideLayouts/_rels/slideLayout168.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hemeOverride" Target="../theme/themeOverride166.xml"/></Relationships>
</file>

<file path=ppt/slideLayouts/_rels/slideLayout169.xml.rels><?xml version="1.0" encoding="UTF-8" standalone="yes"?>
<Relationships xmlns="http://schemas.openxmlformats.org/package/2006/relationships"><Relationship Id="rId3" Type="http://schemas.openxmlformats.org/officeDocument/2006/relationships/tags" Target="../tags/tag416.xml"/><Relationship Id="rId2" Type="http://schemas.openxmlformats.org/officeDocument/2006/relationships/tags" Target="../tags/tag415.xml"/><Relationship Id="rId1" Type="http://schemas.openxmlformats.org/officeDocument/2006/relationships/themeOverride" Target="../theme/themeOverride167.xml"/><Relationship Id="rId5" Type="http://schemas.openxmlformats.org/officeDocument/2006/relationships/image" Target="../media/image2.png"/><Relationship Id="rId4"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4.xml"/><Relationship Id="rId1" Type="http://schemas.openxmlformats.org/officeDocument/2006/relationships/themeOverride" Target="../theme/themeOverride17.xml"/></Relationships>
</file>

<file path=ppt/slideLayouts/_rels/slideLayout170.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417.xml"/><Relationship Id="rId1" Type="http://schemas.openxmlformats.org/officeDocument/2006/relationships/themeOverride" Target="../theme/themeOverride168.xml"/></Relationships>
</file>

<file path=ppt/slideLayouts/_rels/slideLayout171.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tags" Target="../tags/tag419.xml"/><Relationship Id="rId7" Type="http://schemas.openxmlformats.org/officeDocument/2006/relationships/slideMaster" Target="../slideMasters/slideMaster16.xml"/><Relationship Id="rId2" Type="http://schemas.openxmlformats.org/officeDocument/2006/relationships/tags" Target="../tags/tag418.xml"/><Relationship Id="rId1" Type="http://schemas.openxmlformats.org/officeDocument/2006/relationships/themeOverride" Target="../theme/themeOverride169.xml"/><Relationship Id="rId6" Type="http://schemas.openxmlformats.org/officeDocument/2006/relationships/tags" Target="../tags/tag422.xml"/><Relationship Id="rId5" Type="http://schemas.openxmlformats.org/officeDocument/2006/relationships/tags" Target="../tags/tag421.xml"/><Relationship Id="rId4" Type="http://schemas.openxmlformats.org/officeDocument/2006/relationships/tags" Target="../tags/tag420.xml"/><Relationship Id="rId9" Type="http://schemas.openxmlformats.org/officeDocument/2006/relationships/image" Target="../media/image1.png"/></Relationships>
</file>

<file path=ppt/slideLayouts/_rels/slideLayout172.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423.xml"/><Relationship Id="rId1" Type="http://schemas.openxmlformats.org/officeDocument/2006/relationships/themeOverride" Target="../theme/themeOverride170.xml"/></Relationships>
</file>

<file path=ppt/slideLayouts/_rels/slideLayout173.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424.xml"/><Relationship Id="rId1" Type="http://schemas.openxmlformats.org/officeDocument/2006/relationships/themeOverride" Target="../theme/themeOverride171.xml"/></Relationships>
</file>

<file path=ppt/slideLayouts/_rels/slideLayout174.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425.xml"/><Relationship Id="rId1" Type="http://schemas.openxmlformats.org/officeDocument/2006/relationships/themeOverride" Target="../theme/themeOverride172.xml"/></Relationships>
</file>

<file path=ppt/slideLayouts/_rels/slideLayout175.xml.rels><?xml version="1.0" encoding="UTF-8" standalone="yes"?>
<Relationships xmlns="http://schemas.openxmlformats.org/package/2006/relationships"><Relationship Id="rId3" Type="http://schemas.openxmlformats.org/officeDocument/2006/relationships/tags" Target="../tags/tag427.xml"/><Relationship Id="rId7" Type="http://schemas.openxmlformats.org/officeDocument/2006/relationships/image" Target="../media/image1.png"/><Relationship Id="rId2" Type="http://schemas.openxmlformats.org/officeDocument/2006/relationships/tags" Target="../tags/tag426.xml"/><Relationship Id="rId1" Type="http://schemas.openxmlformats.org/officeDocument/2006/relationships/themeOverride" Target="../theme/themeOverride173.xml"/><Relationship Id="rId6" Type="http://schemas.openxmlformats.org/officeDocument/2006/relationships/slideMaster" Target="../slideMasters/slideMaster16.xml"/><Relationship Id="rId5" Type="http://schemas.openxmlformats.org/officeDocument/2006/relationships/tags" Target="../tags/tag429.xml"/><Relationship Id="rId4" Type="http://schemas.openxmlformats.org/officeDocument/2006/relationships/tags" Target="../tags/tag428.xml"/></Relationships>
</file>

<file path=ppt/slideLayouts/_rels/slideLayout176.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430.xml"/><Relationship Id="rId1" Type="http://schemas.openxmlformats.org/officeDocument/2006/relationships/themeOverride" Target="../theme/themeOverride174.xml"/></Relationships>
</file>

<file path=ppt/slideLayouts/_rels/slideLayout177.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431.xml"/><Relationship Id="rId1" Type="http://schemas.openxmlformats.org/officeDocument/2006/relationships/themeOverride" Target="../theme/themeOverride175.xml"/></Relationships>
</file>

<file path=ppt/slideLayouts/_rels/slideLayout178.xml.rels><?xml version="1.0" encoding="UTF-8" standalone="yes"?>
<Relationships xmlns="http://schemas.openxmlformats.org/package/2006/relationships"><Relationship Id="rId3" Type="http://schemas.openxmlformats.org/officeDocument/2006/relationships/slideMaster" Target="../slideMasters/slideMaster16.xml"/><Relationship Id="rId2" Type="http://schemas.openxmlformats.org/officeDocument/2006/relationships/tags" Target="../tags/tag432.xml"/><Relationship Id="rId1" Type="http://schemas.openxmlformats.org/officeDocument/2006/relationships/themeOverride" Target="../theme/themeOverride176.xml"/></Relationships>
</file>

<file path=ppt/slideLayouts/_rels/slideLayout179.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tags" Target="../tags/tag434.xml"/><Relationship Id="rId7" Type="http://schemas.openxmlformats.org/officeDocument/2006/relationships/slideMaster" Target="../slideMasters/slideMaster16.xml"/><Relationship Id="rId2" Type="http://schemas.openxmlformats.org/officeDocument/2006/relationships/tags" Target="../tags/tag433.xml"/><Relationship Id="rId1" Type="http://schemas.openxmlformats.org/officeDocument/2006/relationships/themeOverride" Target="../theme/themeOverride177.xml"/><Relationship Id="rId6" Type="http://schemas.openxmlformats.org/officeDocument/2006/relationships/tags" Target="../tags/tag437.xml"/><Relationship Id="rId5" Type="http://schemas.openxmlformats.org/officeDocument/2006/relationships/tags" Target="../tags/tag436.xml"/><Relationship Id="rId4" Type="http://schemas.openxmlformats.org/officeDocument/2006/relationships/tags" Target="../tags/tag435.xml"/><Relationship Id="rId9"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image" Target="../media/image1.png"/><Relationship Id="rId2" Type="http://schemas.openxmlformats.org/officeDocument/2006/relationships/tags" Target="../tags/tag45.xml"/><Relationship Id="rId1" Type="http://schemas.openxmlformats.org/officeDocument/2006/relationships/themeOverride" Target="../theme/themeOverride18.xml"/><Relationship Id="rId6" Type="http://schemas.openxmlformats.org/officeDocument/2006/relationships/slideMaster" Target="../slideMasters/slideMaster2.xml"/><Relationship Id="rId5" Type="http://schemas.openxmlformats.org/officeDocument/2006/relationships/tags" Target="../tags/tag48.xml"/><Relationship Id="rId4" Type="http://schemas.openxmlformats.org/officeDocument/2006/relationships/tags" Target="../tags/tag47.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1.xml.rels><?xml version="1.0" encoding="UTF-8" standalone="yes"?>
<Relationships xmlns="http://schemas.openxmlformats.org/package/2006/relationships"><Relationship Id="rId3" Type="http://schemas.openxmlformats.org/officeDocument/2006/relationships/tags" Target="../tags/tag444.xml"/><Relationship Id="rId2" Type="http://schemas.openxmlformats.org/officeDocument/2006/relationships/tags" Target="../tags/tag443.xml"/><Relationship Id="rId1" Type="http://schemas.openxmlformats.org/officeDocument/2006/relationships/themeOverride" Target="../theme/themeOverride178.xml"/><Relationship Id="rId5" Type="http://schemas.openxmlformats.org/officeDocument/2006/relationships/image" Target="../media/image2.png"/><Relationship Id="rId4"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445.xml"/><Relationship Id="rId1" Type="http://schemas.openxmlformats.org/officeDocument/2006/relationships/themeOverride" Target="../theme/themeOverride179.xml"/></Relationships>
</file>

<file path=ppt/slideLayouts/_rels/slideLayout183.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tags" Target="../tags/tag447.xml"/><Relationship Id="rId7" Type="http://schemas.openxmlformats.org/officeDocument/2006/relationships/slideMaster" Target="../slideMasters/slideMaster17.xml"/><Relationship Id="rId2" Type="http://schemas.openxmlformats.org/officeDocument/2006/relationships/tags" Target="../tags/tag446.xml"/><Relationship Id="rId1" Type="http://schemas.openxmlformats.org/officeDocument/2006/relationships/themeOverride" Target="../theme/themeOverride180.xml"/><Relationship Id="rId6" Type="http://schemas.openxmlformats.org/officeDocument/2006/relationships/tags" Target="../tags/tag450.xml"/><Relationship Id="rId5" Type="http://schemas.openxmlformats.org/officeDocument/2006/relationships/tags" Target="../tags/tag449.xml"/><Relationship Id="rId4" Type="http://schemas.openxmlformats.org/officeDocument/2006/relationships/tags" Target="../tags/tag448.xml"/><Relationship Id="rId9" Type="http://schemas.openxmlformats.org/officeDocument/2006/relationships/image" Target="../media/image1.png"/></Relationships>
</file>

<file path=ppt/slideLayouts/_rels/slideLayout184.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451.xml"/><Relationship Id="rId1" Type="http://schemas.openxmlformats.org/officeDocument/2006/relationships/themeOverride" Target="../theme/themeOverride181.xml"/></Relationships>
</file>

<file path=ppt/slideLayouts/_rels/slideLayout185.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452.xml"/><Relationship Id="rId1" Type="http://schemas.openxmlformats.org/officeDocument/2006/relationships/themeOverride" Target="../theme/themeOverride182.xml"/></Relationships>
</file>

<file path=ppt/slideLayouts/_rels/slideLayout186.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453.xml"/><Relationship Id="rId1" Type="http://schemas.openxmlformats.org/officeDocument/2006/relationships/themeOverride" Target="../theme/themeOverride183.xml"/></Relationships>
</file>

<file path=ppt/slideLayouts/_rels/slideLayout187.xml.rels><?xml version="1.0" encoding="UTF-8" standalone="yes"?>
<Relationships xmlns="http://schemas.openxmlformats.org/package/2006/relationships"><Relationship Id="rId3" Type="http://schemas.openxmlformats.org/officeDocument/2006/relationships/tags" Target="../tags/tag455.xml"/><Relationship Id="rId7" Type="http://schemas.openxmlformats.org/officeDocument/2006/relationships/image" Target="../media/image1.png"/><Relationship Id="rId2" Type="http://schemas.openxmlformats.org/officeDocument/2006/relationships/tags" Target="../tags/tag454.xml"/><Relationship Id="rId1" Type="http://schemas.openxmlformats.org/officeDocument/2006/relationships/themeOverride" Target="../theme/themeOverride184.xml"/><Relationship Id="rId6" Type="http://schemas.openxmlformats.org/officeDocument/2006/relationships/slideMaster" Target="../slideMasters/slideMaster17.xml"/><Relationship Id="rId5" Type="http://schemas.openxmlformats.org/officeDocument/2006/relationships/tags" Target="../tags/tag457.xml"/><Relationship Id="rId4" Type="http://schemas.openxmlformats.org/officeDocument/2006/relationships/tags" Target="../tags/tag456.xml"/></Relationships>
</file>

<file path=ppt/slideLayouts/_rels/slideLayout188.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458.xml"/><Relationship Id="rId1" Type="http://schemas.openxmlformats.org/officeDocument/2006/relationships/themeOverride" Target="../theme/themeOverride185.xml"/></Relationships>
</file>

<file path=ppt/slideLayouts/_rels/slideLayout189.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459.xml"/><Relationship Id="rId1" Type="http://schemas.openxmlformats.org/officeDocument/2006/relationships/themeOverride" Target="../theme/themeOverride186.xml"/></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9.xml"/><Relationship Id="rId1" Type="http://schemas.openxmlformats.org/officeDocument/2006/relationships/themeOverride" Target="../theme/themeOverride19.xml"/></Relationships>
</file>

<file path=ppt/slideLayouts/_rels/slideLayout190.xml.rels><?xml version="1.0" encoding="UTF-8" standalone="yes"?>
<Relationships xmlns="http://schemas.openxmlformats.org/package/2006/relationships"><Relationship Id="rId3" Type="http://schemas.openxmlformats.org/officeDocument/2006/relationships/slideMaster" Target="../slideMasters/slideMaster17.xml"/><Relationship Id="rId2" Type="http://schemas.openxmlformats.org/officeDocument/2006/relationships/tags" Target="../tags/tag460.xml"/><Relationship Id="rId1" Type="http://schemas.openxmlformats.org/officeDocument/2006/relationships/themeOverride" Target="../theme/themeOverride187.xml"/></Relationships>
</file>

<file path=ppt/slideLayouts/_rels/slideLayout191.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tags" Target="../tags/tag462.xml"/><Relationship Id="rId7" Type="http://schemas.openxmlformats.org/officeDocument/2006/relationships/slideMaster" Target="../slideMasters/slideMaster17.xml"/><Relationship Id="rId2" Type="http://schemas.openxmlformats.org/officeDocument/2006/relationships/tags" Target="../tags/tag461.xml"/><Relationship Id="rId1" Type="http://schemas.openxmlformats.org/officeDocument/2006/relationships/themeOverride" Target="../theme/themeOverride188.xml"/><Relationship Id="rId6" Type="http://schemas.openxmlformats.org/officeDocument/2006/relationships/tags" Target="../tags/tag465.xml"/><Relationship Id="rId5" Type="http://schemas.openxmlformats.org/officeDocument/2006/relationships/tags" Target="../tags/tag464.xml"/><Relationship Id="rId4" Type="http://schemas.openxmlformats.org/officeDocument/2006/relationships/tags" Target="../tags/tag463.xml"/><Relationship Id="rId9" Type="http://schemas.openxmlformats.org/officeDocument/2006/relationships/image" Target="../media/image1.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3.xml.rels><?xml version="1.0" encoding="UTF-8" standalone="yes"?>
<Relationships xmlns="http://schemas.openxmlformats.org/package/2006/relationships"><Relationship Id="rId3" Type="http://schemas.openxmlformats.org/officeDocument/2006/relationships/tags" Target="../tags/tag472.xml"/><Relationship Id="rId2" Type="http://schemas.openxmlformats.org/officeDocument/2006/relationships/tags" Target="../tags/tag471.xml"/><Relationship Id="rId1" Type="http://schemas.openxmlformats.org/officeDocument/2006/relationships/themeOverride" Target="../theme/themeOverride189.xml"/><Relationship Id="rId5" Type="http://schemas.openxmlformats.org/officeDocument/2006/relationships/image" Target="../media/image2.png"/><Relationship Id="rId4"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473.xml"/><Relationship Id="rId1" Type="http://schemas.openxmlformats.org/officeDocument/2006/relationships/themeOverride" Target="../theme/themeOverride190.xml"/></Relationships>
</file>

<file path=ppt/slideLayouts/_rels/slideLayout195.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tags" Target="../tags/tag475.xml"/><Relationship Id="rId7" Type="http://schemas.openxmlformats.org/officeDocument/2006/relationships/slideMaster" Target="../slideMasters/slideMaster18.xml"/><Relationship Id="rId2" Type="http://schemas.openxmlformats.org/officeDocument/2006/relationships/tags" Target="../tags/tag474.xml"/><Relationship Id="rId1" Type="http://schemas.openxmlformats.org/officeDocument/2006/relationships/themeOverride" Target="../theme/themeOverride191.xml"/><Relationship Id="rId6" Type="http://schemas.openxmlformats.org/officeDocument/2006/relationships/tags" Target="../tags/tag478.xml"/><Relationship Id="rId5" Type="http://schemas.openxmlformats.org/officeDocument/2006/relationships/tags" Target="../tags/tag477.xml"/><Relationship Id="rId4" Type="http://schemas.openxmlformats.org/officeDocument/2006/relationships/tags" Target="../tags/tag476.xml"/><Relationship Id="rId9" Type="http://schemas.openxmlformats.org/officeDocument/2006/relationships/image" Target="../media/image1.png"/></Relationships>
</file>

<file path=ppt/slideLayouts/_rels/slideLayout196.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479.xml"/><Relationship Id="rId1" Type="http://schemas.openxmlformats.org/officeDocument/2006/relationships/themeOverride" Target="../theme/themeOverride192.xml"/></Relationships>
</file>

<file path=ppt/slideLayouts/_rels/slideLayout197.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480.xml"/><Relationship Id="rId1" Type="http://schemas.openxmlformats.org/officeDocument/2006/relationships/themeOverride" Target="../theme/themeOverride193.xml"/></Relationships>
</file>

<file path=ppt/slideLayouts/_rels/slideLayout198.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481.xml"/><Relationship Id="rId1" Type="http://schemas.openxmlformats.org/officeDocument/2006/relationships/themeOverride" Target="../theme/themeOverride194.xml"/></Relationships>
</file>

<file path=ppt/slideLayouts/_rels/slideLayout199.xml.rels><?xml version="1.0" encoding="UTF-8" standalone="yes"?>
<Relationships xmlns="http://schemas.openxmlformats.org/package/2006/relationships"><Relationship Id="rId3" Type="http://schemas.openxmlformats.org/officeDocument/2006/relationships/tags" Target="../tags/tag483.xml"/><Relationship Id="rId7" Type="http://schemas.openxmlformats.org/officeDocument/2006/relationships/image" Target="../media/image1.png"/><Relationship Id="rId2" Type="http://schemas.openxmlformats.org/officeDocument/2006/relationships/tags" Target="../tags/tag482.xml"/><Relationship Id="rId1" Type="http://schemas.openxmlformats.org/officeDocument/2006/relationships/themeOverride" Target="../theme/themeOverride195.xml"/><Relationship Id="rId6" Type="http://schemas.openxmlformats.org/officeDocument/2006/relationships/slideMaster" Target="../slideMasters/slideMaster18.xml"/><Relationship Id="rId5" Type="http://schemas.openxmlformats.org/officeDocument/2006/relationships/tags" Target="../tags/tag485.xml"/><Relationship Id="rId4" Type="http://schemas.openxmlformats.org/officeDocument/2006/relationships/tags" Target="../tags/tag484.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themeOverride" Target="../theme/themeOverride2.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0.xml"/><Relationship Id="rId1" Type="http://schemas.openxmlformats.org/officeDocument/2006/relationships/themeOverride" Target="../theme/themeOverride20.xml"/></Relationships>
</file>

<file path=ppt/slideLayouts/_rels/slideLayout200.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486.xml"/><Relationship Id="rId1" Type="http://schemas.openxmlformats.org/officeDocument/2006/relationships/themeOverride" Target="../theme/themeOverride196.xml"/></Relationships>
</file>

<file path=ppt/slideLayouts/_rels/slideLayout201.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487.xml"/><Relationship Id="rId1" Type="http://schemas.openxmlformats.org/officeDocument/2006/relationships/themeOverride" Target="../theme/themeOverride197.xml"/></Relationships>
</file>

<file path=ppt/slideLayouts/_rels/slideLayout202.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488.xml"/><Relationship Id="rId1" Type="http://schemas.openxmlformats.org/officeDocument/2006/relationships/themeOverride" Target="../theme/themeOverride198.xml"/></Relationships>
</file>

<file path=ppt/slideLayouts/_rels/slideLayout203.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tags" Target="../tags/tag490.xml"/><Relationship Id="rId7" Type="http://schemas.openxmlformats.org/officeDocument/2006/relationships/slideMaster" Target="../slideMasters/slideMaster18.xml"/><Relationship Id="rId2" Type="http://schemas.openxmlformats.org/officeDocument/2006/relationships/tags" Target="../tags/tag489.xml"/><Relationship Id="rId1" Type="http://schemas.openxmlformats.org/officeDocument/2006/relationships/themeOverride" Target="../theme/themeOverride199.xml"/><Relationship Id="rId6" Type="http://schemas.openxmlformats.org/officeDocument/2006/relationships/tags" Target="../tags/tag493.xml"/><Relationship Id="rId5" Type="http://schemas.openxmlformats.org/officeDocument/2006/relationships/tags" Target="../tags/tag492.xml"/><Relationship Id="rId4" Type="http://schemas.openxmlformats.org/officeDocument/2006/relationships/tags" Target="../tags/tag491.xml"/><Relationship Id="rId9" Type="http://schemas.openxmlformats.org/officeDocument/2006/relationships/image" Target="../media/image1.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6.xml.rels><?xml version="1.0" encoding="UTF-8" standalone="yes"?>
<Relationships xmlns="http://schemas.openxmlformats.org/package/2006/relationships"><Relationship Id="rId3" Type="http://schemas.openxmlformats.org/officeDocument/2006/relationships/tags" Target="../tags/tag500.xml"/><Relationship Id="rId2" Type="http://schemas.openxmlformats.org/officeDocument/2006/relationships/tags" Target="../tags/tag499.xml"/><Relationship Id="rId1" Type="http://schemas.openxmlformats.org/officeDocument/2006/relationships/themeOverride" Target="../theme/themeOverride200.xml"/><Relationship Id="rId5" Type="http://schemas.openxmlformats.org/officeDocument/2006/relationships/image" Target="../media/image2.png"/><Relationship Id="rId4"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501.xml"/><Relationship Id="rId1" Type="http://schemas.openxmlformats.org/officeDocument/2006/relationships/themeOverride" Target="../theme/themeOverride201.xml"/></Relationships>
</file>

<file path=ppt/slideLayouts/_rels/slideLayout208.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tags" Target="../tags/tag503.xml"/><Relationship Id="rId7" Type="http://schemas.openxmlformats.org/officeDocument/2006/relationships/slideMaster" Target="../slideMasters/slideMaster19.xml"/><Relationship Id="rId2" Type="http://schemas.openxmlformats.org/officeDocument/2006/relationships/tags" Target="../tags/tag502.xml"/><Relationship Id="rId1" Type="http://schemas.openxmlformats.org/officeDocument/2006/relationships/themeOverride" Target="../theme/themeOverride202.xml"/><Relationship Id="rId6" Type="http://schemas.openxmlformats.org/officeDocument/2006/relationships/tags" Target="../tags/tag506.xml"/><Relationship Id="rId5" Type="http://schemas.openxmlformats.org/officeDocument/2006/relationships/tags" Target="../tags/tag505.xml"/><Relationship Id="rId4" Type="http://schemas.openxmlformats.org/officeDocument/2006/relationships/tags" Target="../tags/tag504.xml"/><Relationship Id="rId9" Type="http://schemas.openxmlformats.org/officeDocument/2006/relationships/image" Target="../media/image1.png"/></Relationships>
</file>

<file path=ppt/slideLayouts/_rels/slideLayout209.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507.xml"/><Relationship Id="rId1" Type="http://schemas.openxmlformats.org/officeDocument/2006/relationships/themeOverride" Target="../theme/themeOverride203.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1.xml"/><Relationship Id="rId1" Type="http://schemas.openxmlformats.org/officeDocument/2006/relationships/themeOverride" Target="../theme/themeOverride21.xml"/></Relationships>
</file>

<file path=ppt/slideLayouts/_rels/slideLayout210.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508.xml"/><Relationship Id="rId1" Type="http://schemas.openxmlformats.org/officeDocument/2006/relationships/themeOverride" Target="../theme/themeOverride204.xml"/></Relationships>
</file>

<file path=ppt/slideLayouts/_rels/slideLayout211.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509.xml"/><Relationship Id="rId1" Type="http://schemas.openxmlformats.org/officeDocument/2006/relationships/themeOverride" Target="../theme/themeOverride205.xml"/></Relationships>
</file>

<file path=ppt/slideLayouts/_rels/slideLayout212.xml.rels><?xml version="1.0" encoding="UTF-8" standalone="yes"?>
<Relationships xmlns="http://schemas.openxmlformats.org/package/2006/relationships"><Relationship Id="rId3" Type="http://schemas.openxmlformats.org/officeDocument/2006/relationships/tags" Target="../tags/tag511.xml"/><Relationship Id="rId7" Type="http://schemas.openxmlformats.org/officeDocument/2006/relationships/image" Target="../media/image1.png"/><Relationship Id="rId2" Type="http://schemas.openxmlformats.org/officeDocument/2006/relationships/tags" Target="../tags/tag510.xml"/><Relationship Id="rId1" Type="http://schemas.openxmlformats.org/officeDocument/2006/relationships/themeOverride" Target="../theme/themeOverride206.xml"/><Relationship Id="rId6" Type="http://schemas.openxmlformats.org/officeDocument/2006/relationships/slideMaster" Target="../slideMasters/slideMaster19.xml"/><Relationship Id="rId5" Type="http://schemas.openxmlformats.org/officeDocument/2006/relationships/tags" Target="../tags/tag513.xml"/><Relationship Id="rId4" Type="http://schemas.openxmlformats.org/officeDocument/2006/relationships/tags" Target="../tags/tag512.xml"/></Relationships>
</file>

<file path=ppt/slideLayouts/_rels/slideLayout213.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514.xml"/><Relationship Id="rId1" Type="http://schemas.openxmlformats.org/officeDocument/2006/relationships/themeOverride" Target="../theme/themeOverride207.xml"/></Relationships>
</file>

<file path=ppt/slideLayouts/_rels/slideLayout214.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515.xml"/><Relationship Id="rId1" Type="http://schemas.openxmlformats.org/officeDocument/2006/relationships/themeOverride" Target="../theme/themeOverride208.xml"/></Relationships>
</file>

<file path=ppt/slideLayouts/_rels/slideLayout215.xml.rels><?xml version="1.0" encoding="UTF-8" standalone="yes"?>
<Relationships xmlns="http://schemas.openxmlformats.org/package/2006/relationships"><Relationship Id="rId3" Type="http://schemas.openxmlformats.org/officeDocument/2006/relationships/slideMaster" Target="../slideMasters/slideMaster19.xml"/><Relationship Id="rId2" Type="http://schemas.openxmlformats.org/officeDocument/2006/relationships/tags" Target="../tags/tag516.xml"/><Relationship Id="rId1" Type="http://schemas.openxmlformats.org/officeDocument/2006/relationships/themeOverride" Target="../theme/themeOverride209.xml"/></Relationships>
</file>

<file path=ppt/slideLayouts/_rels/slideLayout216.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tags" Target="../tags/tag518.xml"/><Relationship Id="rId7" Type="http://schemas.openxmlformats.org/officeDocument/2006/relationships/slideMaster" Target="../slideMasters/slideMaster19.xml"/><Relationship Id="rId2" Type="http://schemas.openxmlformats.org/officeDocument/2006/relationships/tags" Target="../tags/tag517.xml"/><Relationship Id="rId1" Type="http://schemas.openxmlformats.org/officeDocument/2006/relationships/themeOverride" Target="../theme/themeOverride210.xml"/><Relationship Id="rId6" Type="http://schemas.openxmlformats.org/officeDocument/2006/relationships/tags" Target="../tags/tag521.xml"/><Relationship Id="rId5" Type="http://schemas.openxmlformats.org/officeDocument/2006/relationships/tags" Target="../tags/tag520.xml"/><Relationship Id="rId4" Type="http://schemas.openxmlformats.org/officeDocument/2006/relationships/tags" Target="../tags/tag519.xml"/><Relationship Id="rId9" Type="http://schemas.openxmlformats.org/officeDocument/2006/relationships/image" Target="../media/image1.png"/></Relationships>
</file>

<file path=ppt/slideLayouts/_rels/slideLayout217.xml.rels><?xml version="1.0" encoding="UTF-8" standalone="yes"?>
<Relationships xmlns="http://schemas.openxmlformats.org/package/2006/relationships"><Relationship Id="rId3" Type="http://schemas.openxmlformats.org/officeDocument/2006/relationships/tags" Target="../tags/tag528.xml"/><Relationship Id="rId2" Type="http://schemas.openxmlformats.org/officeDocument/2006/relationships/tags" Target="../tags/tag527.xml"/><Relationship Id="rId1" Type="http://schemas.openxmlformats.org/officeDocument/2006/relationships/themeOverride" Target="../theme/themeOverride211.xml"/><Relationship Id="rId5" Type="http://schemas.openxmlformats.org/officeDocument/2006/relationships/image" Target="../media/image8.emf"/><Relationship Id="rId4" Type="http://schemas.openxmlformats.org/officeDocument/2006/relationships/slideMaster" Target="../slideMasters/slideMaster20.xml"/></Relationships>
</file>

<file path=ppt/slideLayouts/_rels/slideLayout218.xml.rels><?xml version="1.0" encoding="UTF-8" standalone="yes"?>
<Relationships xmlns="http://schemas.openxmlformats.org/package/2006/relationships"><Relationship Id="rId3" Type="http://schemas.openxmlformats.org/officeDocument/2006/relationships/tags" Target="../tags/tag529.xml"/><Relationship Id="rId7" Type="http://schemas.openxmlformats.org/officeDocument/2006/relationships/image" Target="../media/image7.emf"/><Relationship Id="rId2" Type="http://schemas.openxmlformats.org/officeDocument/2006/relationships/vmlDrawing" Target="../drawings/vmlDrawing19.vml"/><Relationship Id="rId1" Type="http://schemas.openxmlformats.org/officeDocument/2006/relationships/themeOverride" Target="../theme/themeOverride212.xml"/><Relationship Id="rId6" Type="http://schemas.openxmlformats.org/officeDocument/2006/relationships/oleObject" Target="../embeddings/oleObject19.bin"/><Relationship Id="rId5" Type="http://schemas.openxmlformats.org/officeDocument/2006/relationships/slideMaster" Target="../slideMasters/slideMaster20.xml"/><Relationship Id="rId4" Type="http://schemas.openxmlformats.org/officeDocument/2006/relationships/tags" Target="../tags/tag530.xml"/></Relationships>
</file>

<file path=ppt/slideLayouts/_rels/slideLayout219.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tags" Target="../tags/tag532.xml"/><Relationship Id="rId7" Type="http://schemas.openxmlformats.org/officeDocument/2006/relationships/slideMaster" Target="../slideMasters/slideMaster20.xml"/><Relationship Id="rId2" Type="http://schemas.openxmlformats.org/officeDocument/2006/relationships/tags" Target="../tags/tag531.xml"/><Relationship Id="rId1" Type="http://schemas.openxmlformats.org/officeDocument/2006/relationships/themeOverride" Target="../theme/themeOverride213.xml"/><Relationship Id="rId6" Type="http://schemas.openxmlformats.org/officeDocument/2006/relationships/tags" Target="../tags/tag535.xml"/><Relationship Id="rId5" Type="http://schemas.openxmlformats.org/officeDocument/2006/relationships/tags" Target="../tags/tag534.xml"/><Relationship Id="rId4" Type="http://schemas.openxmlformats.org/officeDocument/2006/relationships/tags" Target="../tags/tag533.xml"/><Relationship Id="rId9" Type="http://schemas.openxmlformats.org/officeDocument/2006/relationships/image" Target="../media/image8.emf"/></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tags" Target="../tags/tag53.xml"/><Relationship Id="rId7" Type="http://schemas.openxmlformats.org/officeDocument/2006/relationships/slideMaster" Target="../slideMasters/slideMaster2.xml"/><Relationship Id="rId2" Type="http://schemas.openxmlformats.org/officeDocument/2006/relationships/tags" Target="../tags/tag52.xml"/><Relationship Id="rId1" Type="http://schemas.openxmlformats.org/officeDocument/2006/relationships/themeOverride" Target="../theme/themeOverride22.xml"/><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9" Type="http://schemas.openxmlformats.org/officeDocument/2006/relationships/image" Target="../media/image1.png"/></Relationships>
</file>

<file path=ppt/slideLayouts/_rels/slideLayout220.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536.xml"/><Relationship Id="rId1" Type="http://schemas.openxmlformats.org/officeDocument/2006/relationships/themeOverride" Target="../theme/themeOverride214.xml"/></Relationships>
</file>

<file path=ppt/slideLayouts/_rels/slideLayout221.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537.xml"/><Relationship Id="rId1" Type="http://schemas.openxmlformats.org/officeDocument/2006/relationships/themeOverride" Target="../theme/themeOverride215.xml"/></Relationships>
</file>

<file path=ppt/slideLayouts/_rels/slideLayout222.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538.xml"/><Relationship Id="rId1" Type="http://schemas.openxmlformats.org/officeDocument/2006/relationships/themeOverride" Target="../theme/themeOverride216.xml"/></Relationships>
</file>

<file path=ppt/slideLayouts/_rels/slideLayout223.xml.rels><?xml version="1.0" encoding="UTF-8" standalone="yes"?>
<Relationships xmlns="http://schemas.openxmlformats.org/package/2006/relationships"><Relationship Id="rId8" Type="http://schemas.openxmlformats.org/officeDocument/2006/relationships/slideMaster" Target="../slideMasters/slideMaster20.xml"/><Relationship Id="rId3" Type="http://schemas.openxmlformats.org/officeDocument/2006/relationships/tags" Target="../tags/tag539.xml"/><Relationship Id="rId7" Type="http://schemas.openxmlformats.org/officeDocument/2006/relationships/tags" Target="../tags/tag543.xml"/><Relationship Id="rId2" Type="http://schemas.openxmlformats.org/officeDocument/2006/relationships/vmlDrawing" Target="../drawings/vmlDrawing20.vml"/><Relationship Id="rId1" Type="http://schemas.openxmlformats.org/officeDocument/2006/relationships/themeOverride" Target="../theme/themeOverride217.xml"/><Relationship Id="rId6" Type="http://schemas.openxmlformats.org/officeDocument/2006/relationships/tags" Target="../tags/tag542.xml"/><Relationship Id="rId11" Type="http://schemas.openxmlformats.org/officeDocument/2006/relationships/image" Target="../media/image8.emf"/><Relationship Id="rId5" Type="http://schemas.openxmlformats.org/officeDocument/2006/relationships/tags" Target="../tags/tag541.xml"/><Relationship Id="rId10" Type="http://schemas.openxmlformats.org/officeDocument/2006/relationships/image" Target="../media/image7.emf"/><Relationship Id="rId4" Type="http://schemas.openxmlformats.org/officeDocument/2006/relationships/tags" Target="../tags/tag540.xml"/><Relationship Id="rId9" Type="http://schemas.openxmlformats.org/officeDocument/2006/relationships/oleObject" Target="../embeddings/oleObject20.bin"/></Relationships>
</file>

<file path=ppt/slideLayouts/_rels/slideLayout224.xml.rels><?xml version="1.0" encoding="UTF-8" standalone="yes"?>
<Relationships xmlns="http://schemas.openxmlformats.org/package/2006/relationships"><Relationship Id="rId3" Type="http://schemas.openxmlformats.org/officeDocument/2006/relationships/slideMaster" Target="../slideMasters/slideMaster20.xml"/><Relationship Id="rId2" Type="http://schemas.openxmlformats.org/officeDocument/2006/relationships/tags" Target="../tags/tag544.xml"/><Relationship Id="rId1" Type="http://schemas.openxmlformats.org/officeDocument/2006/relationships/themeOverride" Target="../theme/themeOverride218.xml"/></Relationships>
</file>

<file path=ppt/slideLayouts/_rels/slideLayout225.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tags" Target="../tags/tag546.xml"/><Relationship Id="rId7" Type="http://schemas.openxmlformats.org/officeDocument/2006/relationships/slideMaster" Target="../slideMasters/slideMaster20.xml"/><Relationship Id="rId2" Type="http://schemas.openxmlformats.org/officeDocument/2006/relationships/tags" Target="../tags/tag545.xml"/><Relationship Id="rId1" Type="http://schemas.openxmlformats.org/officeDocument/2006/relationships/themeOverride" Target="../theme/themeOverride219.xml"/><Relationship Id="rId6" Type="http://schemas.openxmlformats.org/officeDocument/2006/relationships/tags" Target="../tags/tag549.xml"/><Relationship Id="rId5" Type="http://schemas.openxmlformats.org/officeDocument/2006/relationships/tags" Target="../tags/tag548.xml"/><Relationship Id="rId4" Type="http://schemas.openxmlformats.org/officeDocument/2006/relationships/tags" Target="../tags/tag547.xml"/><Relationship Id="rId9" Type="http://schemas.openxmlformats.org/officeDocument/2006/relationships/image" Target="../media/image8.emf"/></Relationships>
</file>

<file path=ppt/slideLayouts/_rels/slideLayout226.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555.xml"/><Relationship Id="rId1" Type="http://schemas.openxmlformats.org/officeDocument/2006/relationships/tags" Target="../tags/tag554.xml"/><Relationship Id="rId4" Type="http://schemas.openxmlformats.org/officeDocument/2006/relationships/image" Target="../media/image8.emf"/></Relationships>
</file>

<file path=ppt/slideLayouts/_rels/slideLayout227.xml.rels><?xml version="1.0" encoding="UTF-8" standalone="yes"?>
<Relationships xmlns="http://schemas.openxmlformats.org/package/2006/relationships"><Relationship Id="rId2" Type="http://schemas.openxmlformats.org/officeDocument/2006/relationships/slideMaster" Target="../slideMasters/slideMaster21.xml"/><Relationship Id="rId1" Type="http://schemas.openxmlformats.org/officeDocument/2006/relationships/tags" Target="../tags/tag556.xml"/></Relationships>
</file>

<file path=ppt/slideLayouts/_rels/slideLayout228.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tags" Target="../tags/tag559.xml"/><Relationship Id="rId7" Type="http://schemas.openxmlformats.org/officeDocument/2006/relationships/image" Target="../media/image10.jpg"/><Relationship Id="rId2" Type="http://schemas.openxmlformats.org/officeDocument/2006/relationships/tags" Target="../tags/tag558.xml"/><Relationship Id="rId1" Type="http://schemas.openxmlformats.org/officeDocument/2006/relationships/tags" Target="../tags/tag557.xml"/><Relationship Id="rId6" Type="http://schemas.openxmlformats.org/officeDocument/2006/relationships/slideMaster" Target="../slideMasters/slideMaster21.xml"/><Relationship Id="rId5" Type="http://schemas.openxmlformats.org/officeDocument/2006/relationships/tags" Target="../tags/tag561.xml"/><Relationship Id="rId4" Type="http://schemas.openxmlformats.org/officeDocument/2006/relationships/tags" Target="../tags/tag560.xml"/></Relationships>
</file>

<file path=ppt/slideLayouts/_rels/slideLayout229.xml.rels><?xml version="1.0" encoding="UTF-8" standalone="yes"?>
<Relationships xmlns="http://schemas.openxmlformats.org/package/2006/relationships"><Relationship Id="rId2" Type="http://schemas.openxmlformats.org/officeDocument/2006/relationships/slideMaster" Target="../slideMasters/slideMaster21.xml"/><Relationship Id="rId1" Type="http://schemas.openxmlformats.org/officeDocument/2006/relationships/tags" Target="../tags/tag56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slideMaster" Target="../slideMasters/slideMaster21.xml"/><Relationship Id="rId1" Type="http://schemas.openxmlformats.org/officeDocument/2006/relationships/tags" Target="../tags/tag563.xml"/></Relationships>
</file>

<file path=ppt/slideLayouts/_rels/slideLayout231.xml.rels><?xml version="1.0" encoding="UTF-8" standalone="yes"?>
<Relationships xmlns="http://schemas.openxmlformats.org/package/2006/relationships"><Relationship Id="rId2" Type="http://schemas.openxmlformats.org/officeDocument/2006/relationships/slideMaster" Target="../slideMasters/slideMaster21.xml"/><Relationship Id="rId1" Type="http://schemas.openxmlformats.org/officeDocument/2006/relationships/tags" Target="../tags/tag564.xml"/></Relationships>
</file>

<file path=ppt/slideLayouts/_rels/slideLayout232.xml.rels><?xml version="1.0" encoding="UTF-8" standalone="yes"?>
<Relationships xmlns="http://schemas.openxmlformats.org/package/2006/relationships"><Relationship Id="rId3" Type="http://schemas.openxmlformats.org/officeDocument/2006/relationships/tags" Target="../tags/tag567.xml"/><Relationship Id="rId2" Type="http://schemas.openxmlformats.org/officeDocument/2006/relationships/tags" Target="../tags/tag566.xml"/><Relationship Id="rId1" Type="http://schemas.openxmlformats.org/officeDocument/2006/relationships/tags" Target="../tags/tag565.xml"/><Relationship Id="rId6" Type="http://schemas.openxmlformats.org/officeDocument/2006/relationships/image" Target="../media/image8.emf"/><Relationship Id="rId5" Type="http://schemas.openxmlformats.org/officeDocument/2006/relationships/slideMaster" Target="../slideMasters/slideMaster21.xml"/><Relationship Id="rId4" Type="http://schemas.openxmlformats.org/officeDocument/2006/relationships/tags" Target="../tags/tag568.xml"/></Relationships>
</file>

<file path=ppt/slideLayouts/_rels/slideLayout233.xml.rels><?xml version="1.0" encoding="UTF-8" standalone="yes"?>
<Relationships xmlns="http://schemas.openxmlformats.org/package/2006/relationships"><Relationship Id="rId2" Type="http://schemas.openxmlformats.org/officeDocument/2006/relationships/slideMaster" Target="../slideMasters/slideMaster21.xml"/><Relationship Id="rId1" Type="http://schemas.openxmlformats.org/officeDocument/2006/relationships/tags" Target="../tags/tag569.xml"/></Relationships>
</file>

<file path=ppt/slideLayouts/_rels/slideLayout234.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tags" Target="../tags/tag572.xml"/><Relationship Id="rId7" Type="http://schemas.openxmlformats.org/officeDocument/2006/relationships/image" Target="../media/image10.jpg"/><Relationship Id="rId2" Type="http://schemas.openxmlformats.org/officeDocument/2006/relationships/tags" Target="../tags/tag571.xml"/><Relationship Id="rId1" Type="http://schemas.openxmlformats.org/officeDocument/2006/relationships/tags" Target="../tags/tag570.xml"/><Relationship Id="rId6" Type="http://schemas.openxmlformats.org/officeDocument/2006/relationships/slideMaster" Target="../slideMasters/slideMaster21.xml"/><Relationship Id="rId5" Type="http://schemas.openxmlformats.org/officeDocument/2006/relationships/tags" Target="../tags/tag574.xml"/><Relationship Id="rId4" Type="http://schemas.openxmlformats.org/officeDocument/2006/relationships/tags" Target="../tags/tag573.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6.xml.rels><?xml version="1.0" encoding="UTF-8" standalone="yes"?>
<Relationships xmlns="http://schemas.openxmlformats.org/package/2006/relationships"><Relationship Id="rId2" Type="http://schemas.openxmlformats.org/officeDocument/2006/relationships/slideMaster" Target="../slideMasters/slideMaster22.xml"/><Relationship Id="rId1" Type="http://schemas.openxmlformats.org/officeDocument/2006/relationships/tags" Target="../tags/tag575.xml"/></Relationships>
</file>

<file path=ppt/slideLayouts/_rels/slideLayout247.xml.rels><?xml version="1.0" encoding="UTF-8" standalone="yes"?>
<Relationships xmlns="http://schemas.openxmlformats.org/package/2006/relationships"><Relationship Id="rId2" Type="http://schemas.openxmlformats.org/officeDocument/2006/relationships/slideMaster" Target="../slideMasters/slideMaster22.xml"/><Relationship Id="rId1" Type="http://schemas.openxmlformats.org/officeDocument/2006/relationships/themeOverride" Target="../theme/themeOverride220.xml"/></Relationships>
</file>

<file path=ppt/slideLayouts/_rels/slideLayout248.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tags" Target="../tags/tag577.xml"/><Relationship Id="rId7" Type="http://schemas.openxmlformats.org/officeDocument/2006/relationships/slideMaster" Target="../slideMasters/slideMaster22.xml"/><Relationship Id="rId2" Type="http://schemas.openxmlformats.org/officeDocument/2006/relationships/tags" Target="../tags/tag576.xml"/><Relationship Id="rId1" Type="http://schemas.openxmlformats.org/officeDocument/2006/relationships/themeOverride" Target="../theme/themeOverride221.xml"/><Relationship Id="rId6" Type="http://schemas.openxmlformats.org/officeDocument/2006/relationships/tags" Target="../tags/tag580.xml"/><Relationship Id="rId5" Type="http://schemas.openxmlformats.org/officeDocument/2006/relationships/tags" Target="../tags/tag579.xml"/><Relationship Id="rId4" Type="http://schemas.openxmlformats.org/officeDocument/2006/relationships/tags" Target="../tags/tag578.xml"/><Relationship Id="rId9" Type="http://schemas.openxmlformats.org/officeDocument/2006/relationships/image" Target="../media/image8.emf"/></Relationships>
</file>

<file path=ppt/slideLayouts/_rels/slideLayout249.xml.rels><?xml version="1.0" encoding="UTF-8" standalone="yes"?>
<Relationships xmlns="http://schemas.openxmlformats.org/package/2006/relationships"><Relationship Id="rId3" Type="http://schemas.openxmlformats.org/officeDocument/2006/relationships/tags" Target="../tags/tag582.xml"/><Relationship Id="rId2" Type="http://schemas.openxmlformats.org/officeDocument/2006/relationships/tags" Target="../tags/tag581.xml"/><Relationship Id="rId1" Type="http://schemas.openxmlformats.org/officeDocument/2006/relationships/themeOverride" Target="../theme/themeOverride222.xml"/><Relationship Id="rId5" Type="http://schemas.openxmlformats.org/officeDocument/2006/relationships/image" Target="../media/image2.png"/><Relationship Id="rId4" Type="http://schemas.openxmlformats.org/officeDocument/2006/relationships/slideMaster" Target="../slideMasters/slideMaster22.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hemeOverride" Target="../theme/themeOverride23.xml"/><Relationship Id="rId5" Type="http://schemas.openxmlformats.org/officeDocument/2006/relationships/image" Target="../media/image2.png"/><Relationship Id="rId4"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3" Type="http://schemas.openxmlformats.org/officeDocument/2006/relationships/slideMaster" Target="../slideMasters/slideMaster22.xml"/><Relationship Id="rId2" Type="http://schemas.openxmlformats.org/officeDocument/2006/relationships/tags" Target="../tags/tag583.xml"/><Relationship Id="rId1" Type="http://schemas.openxmlformats.org/officeDocument/2006/relationships/themeOverride" Target="../theme/themeOverride223.xml"/></Relationships>
</file>

<file path=ppt/slideLayouts/_rels/slideLayout251.xml.rels><?xml version="1.0" encoding="UTF-8" standalone="yes"?>
<Relationships xmlns="http://schemas.openxmlformats.org/package/2006/relationships"><Relationship Id="rId3" Type="http://schemas.openxmlformats.org/officeDocument/2006/relationships/tags" Target="../tags/tag584.xml"/><Relationship Id="rId7" Type="http://schemas.openxmlformats.org/officeDocument/2006/relationships/image" Target="../media/image7.emf"/><Relationship Id="rId2" Type="http://schemas.openxmlformats.org/officeDocument/2006/relationships/vmlDrawing" Target="../drawings/vmlDrawing21.vml"/><Relationship Id="rId1" Type="http://schemas.openxmlformats.org/officeDocument/2006/relationships/themeOverride" Target="../theme/themeOverride224.xml"/><Relationship Id="rId6" Type="http://schemas.openxmlformats.org/officeDocument/2006/relationships/oleObject" Target="../embeddings/oleObject21.bin"/><Relationship Id="rId5" Type="http://schemas.openxmlformats.org/officeDocument/2006/relationships/slideMaster" Target="../slideMasters/slideMaster22.xml"/><Relationship Id="rId4" Type="http://schemas.openxmlformats.org/officeDocument/2006/relationships/tags" Target="../tags/tag585.xml"/></Relationships>
</file>

<file path=ppt/slideLayouts/_rels/slideLayout252.xml.rels><?xml version="1.0" encoding="UTF-8" standalone="yes"?>
<Relationships xmlns="http://schemas.openxmlformats.org/package/2006/relationships"><Relationship Id="rId3" Type="http://schemas.openxmlformats.org/officeDocument/2006/relationships/tags" Target="../tags/tag587.xml"/><Relationship Id="rId2" Type="http://schemas.openxmlformats.org/officeDocument/2006/relationships/tags" Target="../tags/tag586.xml"/><Relationship Id="rId1" Type="http://schemas.openxmlformats.org/officeDocument/2006/relationships/themeOverride" Target="../theme/themeOverride225.xml"/><Relationship Id="rId6" Type="http://schemas.openxmlformats.org/officeDocument/2006/relationships/image" Target="../media/image16.png"/><Relationship Id="rId5" Type="http://schemas.openxmlformats.org/officeDocument/2006/relationships/slideMaster" Target="../slideMasters/slideMaster22.xml"/><Relationship Id="rId4" Type="http://schemas.openxmlformats.org/officeDocument/2006/relationships/tags" Target="../tags/tag588.xml"/></Relationships>
</file>

<file path=ppt/slideLayouts/_rels/slideLayout253.xml.rels><?xml version="1.0" encoding="UTF-8" standalone="yes"?>
<Relationships xmlns="http://schemas.openxmlformats.org/package/2006/relationships"><Relationship Id="rId3" Type="http://schemas.openxmlformats.org/officeDocument/2006/relationships/tags" Target="../tags/tag596.xml"/><Relationship Id="rId2" Type="http://schemas.openxmlformats.org/officeDocument/2006/relationships/tags" Target="../tags/tag595.xml"/><Relationship Id="rId1" Type="http://schemas.openxmlformats.org/officeDocument/2006/relationships/themeOverride" Target="../theme/themeOverride226.xml"/><Relationship Id="rId5" Type="http://schemas.openxmlformats.org/officeDocument/2006/relationships/image" Target="../media/image16.png"/><Relationship Id="rId4" Type="http://schemas.openxmlformats.org/officeDocument/2006/relationships/slideMaster" Target="../slideMasters/slideMaster23.xml"/></Relationships>
</file>

<file path=ppt/slideLayouts/_rels/slideLayout254.xml.rels><?xml version="1.0" encoding="UTF-8" standalone="yes"?>
<Relationships xmlns="http://schemas.openxmlformats.org/package/2006/relationships"><Relationship Id="rId2" Type="http://schemas.openxmlformats.org/officeDocument/2006/relationships/slideMaster" Target="../slideMasters/slideMaster23.xml"/><Relationship Id="rId1" Type="http://schemas.openxmlformats.org/officeDocument/2006/relationships/themeOverride" Target="../theme/themeOverride227.xml"/></Relationships>
</file>

<file path=ppt/slideLayouts/_rels/slideLayout25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598.xml"/><Relationship Id="rId7" Type="http://schemas.openxmlformats.org/officeDocument/2006/relationships/image" Target="../media/image19.png"/><Relationship Id="rId2" Type="http://schemas.openxmlformats.org/officeDocument/2006/relationships/tags" Target="../tags/tag597.xml"/><Relationship Id="rId1" Type="http://schemas.openxmlformats.org/officeDocument/2006/relationships/themeOverride" Target="../theme/themeOverride228.xml"/><Relationship Id="rId6" Type="http://schemas.openxmlformats.org/officeDocument/2006/relationships/slideMaster" Target="../slideMasters/slideMaster23.xml"/><Relationship Id="rId5" Type="http://schemas.openxmlformats.org/officeDocument/2006/relationships/tags" Target="../tags/tag600.xml"/><Relationship Id="rId4" Type="http://schemas.openxmlformats.org/officeDocument/2006/relationships/tags" Target="../tags/tag599.xml"/></Relationships>
</file>

<file path=ppt/slideLayouts/_rels/slideLayout256.xml.rels><?xml version="1.0" encoding="UTF-8" standalone="yes"?>
<Relationships xmlns="http://schemas.openxmlformats.org/package/2006/relationships"><Relationship Id="rId2" Type="http://schemas.openxmlformats.org/officeDocument/2006/relationships/slideMaster" Target="../slideMasters/slideMaster23.xml"/><Relationship Id="rId1" Type="http://schemas.openxmlformats.org/officeDocument/2006/relationships/themeOverride" Target="../theme/themeOverride229.xml"/></Relationships>
</file>

<file path=ppt/slideLayouts/_rels/slideLayout257.xml.rels><?xml version="1.0" encoding="UTF-8" standalone="yes"?>
<Relationships xmlns="http://schemas.openxmlformats.org/package/2006/relationships"><Relationship Id="rId2" Type="http://schemas.openxmlformats.org/officeDocument/2006/relationships/slideMaster" Target="../slideMasters/slideMaster23.xml"/><Relationship Id="rId1" Type="http://schemas.openxmlformats.org/officeDocument/2006/relationships/themeOverride" Target="../theme/themeOverride230.xml"/></Relationships>
</file>

<file path=ppt/slideLayouts/_rels/slideLayout258.xml.rels><?xml version="1.0" encoding="UTF-8" standalone="yes"?>
<Relationships xmlns="http://schemas.openxmlformats.org/package/2006/relationships"><Relationship Id="rId2" Type="http://schemas.openxmlformats.org/officeDocument/2006/relationships/slideMaster" Target="../slideMasters/slideMaster23.xml"/><Relationship Id="rId1" Type="http://schemas.openxmlformats.org/officeDocument/2006/relationships/themeOverride" Target="../theme/themeOverride231.xml"/></Relationships>
</file>

<file path=ppt/slideLayouts/_rels/slideLayout259.xml.rels><?xml version="1.0" encoding="UTF-8" standalone="yes"?>
<Relationships xmlns="http://schemas.openxmlformats.org/package/2006/relationships"><Relationship Id="rId3" Type="http://schemas.openxmlformats.org/officeDocument/2006/relationships/tags" Target="../tags/tag602.xml"/><Relationship Id="rId2" Type="http://schemas.openxmlformats.org/officeDocument/2006/relationships/tags" Target="../tags/tag601.xml"/><Relationship Id="rId1" Type="http://schemas.openxmlformats.org/officeDocument/2006/relationships/themeOverride" Target="../theme/themeOverride232.xml"/><Relationship Id="rId6" Type="http://schemas.openxmlformats.org/officeDocument/2006/relationships/image" Target="../media/image16.png"/><Relationship Id="rId5" Type="http://schemas.openxmlformats.org/officeDocument/2006/relationships/slideMaster" Target="../slideMasters/slideMaster23.xml"/><Relationship Id="rId4" Type="http://schemas.openxmlformats.org/officeDocument/2006/relationships/tags" Target="../tags/tag603.xml"/></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64.xml"/><Relationship Id="rId1" Type="http://schemas.openxmlformats.org/officeDocument/2006/relationships/themeOverride" Target="../theme/themeOverride24.xml"/></Relationships>
</file>

<file path=ppt/slideLayouts/_rels/slideLayout260.xml.rels><?xml version="1.0" encoding="UTF-8" standalone="yes"?>
<Relationships xmlns="http://schemas.openxmlformats.org/package/2006/relationships"><Relationship Id="rId3" Type="http://schemas.openxmlformats.org/officeDocument/2006/relationships/tags" Target="../tags/tag605.xml"/><Relationship Id="rId2" Type="http://schemas.openxmlformats.org/officeDocument/2006/relationships/tags" Target="../tags/tag604.xml"/><Relationship Id="rId1" Type="http://schemas.openxmlformats.org/officeDocument/2006/relationships/themeOverride" Target="../theme/themeOverride233.xml"/><Relationship Id="rId5" Type="http://schemas.openxmlformats.org/officeDocument/2006/relationships/image" Target="../media/image16.png"/><Relationship Id="rId4"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tags" Target="../tags/tag66.xml"/><Relationship Id="rId7" Type="http://schemas.openxmlformats.org/officeDocument/2006/relationships/slideMaster" Target="../slideMasters/slideMaster3.xml"/><Relationship Id="rId2" Type="http://schemas.openxmlformats.org/officeDocument/2006/relationships/tags" Target="../tags/tag65.xml"/><Relationship Id="rId1" Type="http://schemas.openxmlformats.org/officeDocument/2006/relationships/themeOverride" Target="../theme/themeOverride25.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9"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70.xml"/><Relationship Id="rId1" Type="http://schemas.openxmlformats.org/officeDocument/2006/relationships/themeOverride" Target="../theme/themeOverride26.xml"/></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71.xml"/><Relationship Id="rId1" Type="http://schemas.openxmlformats.org/officeDocument/2006/relationships/themeOverride" Target="../theme/themeOverride27.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tags" Target="../tags/tag10.xml"/><Relationship Id="rId7"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hemeOverride" Target="../theme/themeOverride3.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9"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72.xml"/><Relationship Id="rId1" Type="http://schemas.openxmlformats.org/officeDocument/2006/relationships/themeOverride" Target="../theme/themeOverride28.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74.xml"/><Relationship Id="rId7" Type="http://schemas.openxmlformats.org/officeDocument/2006/relationships/image" Target="../media/image1.png"/><Relationship Id="rId2" Type="http://schemas.openxmlformats.org/officeDocument/2006/relationships/tags" Target="../tags/tag73.xml"/><Relationship Id="rId1" Type="http://schemas.openxmlformats.org/officeDocument/2006/relationships/themeOverride" Target="../theme/themeOverride29.xml"/><Relationship Id="rId6" Type="http://schemas.openxmlformats.org/officeDocument/2006/relationships/slideMaster" Target="../slideMasters/slideMaster3.xml"/><Relationship Id="rId5" Type="http://schemas.openxmlformats.org/officeDocument/2006/relationships/tags" Target="../tags/tag76.xml"/><Relationship Id="rId4" Type="http://schemas.openxmlformats.org/officeDocument/2006/relationships/tags" Target="../tags/tag75.xml"/></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77.xml"/><Relationship Id="rId1" Type="http://schemas.openxmlformats.org/officeDocument/2006/relationships/themeOverride" Target="../theme/themeOverride30.xml"/></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78.xml"/><Relationship Id="rId1" Type="http://schemas.openxmlformats.org/officeDocument/2006/relationships/themeOverride" Target="../theme/themeOverride31.xml"/></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79.xml"/><Relationship Id="rId1" Type="http://schemas.openxmlformats.org/officeDocument/2006/relationships/themeOverride" Target="../theme/themeOverride32.xml"/></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tags" Target="../tags/tag81.xml"/><Relationship Id="rId7" Type="http://schemas.openxmlformats.org/officeDocument/2006/relationships/slideMaster" Target="../slideMasters/slideMaster3.xml"/><Relationship Id="rId2" Type="http://schemas.openxmlformats.org/officeDocument/2006/relationships/tags" Target="../tags/tag80.xml"/><Relationship Id="rId1" Type="http://schemas.openxmlformats.org/officeDocument/2006/relationships/themeOverride" Target="../theme/themeOverride33.xml"/><Relationship Id="rId6" Type="http://schemas.openxmlformats.org/officeDocument/2006/relationships/tags" Target="../tags/tag84.xml"/><Relationship Id="rId5" Type="http://schemas.openxmlformats.org/officeDocument/2006/relationships/tags" Target="../tags/tag83.xml"/><Relationship Id="rId4" Type="http://schemas.openxmlformats.org/officeDocument/2006/relationships/tags" Target="../tags/tag82.xml"/><Relationship Id="rId9"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themeOverride" Target="../theme/themeOverride34.xml"/><Relationship Id="rId5" Type="http://schemas.openxmlformats.org/officeDocument/2006/relationships/image" Target="../media/image2.png"/><Relationship Id="rId4"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92.xml"/><Relationship Id="rId1" Type="http://schemas.openxmlformats.org/officeDocument/2006/relationships/themeOverride" Target="../theme/themeOverride35.xml"/></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tags" Target="../tags/tag94.xml"/><Relationship Id="rId7" Type="http://schemas.openxmlformats.org/officeDocument/2006/relationships/slideMaster" Target="../slideMasters/slideMaster4.xml"/><Relationship Id="rId2" Type="http://schemas.openxmlformats.org/officeDocument/2006/relationships/tags" Target="../tags/tag93.xml"/><Relationship Id="rId1" Type="http://schemas.openxmlformats.org/officeDocument/2006/relationships/themeOverride" Target="../theme/themeOverride36.xml"/><Relationship Id="rId6" Type="http://schemas.openxmlformats.org/officeDocument/2006/relationships/tags" Target="../tags/tag97.xml"/><Relationship Id="rId5" Type="http://schemas.openxmlformats.org/officeDocument/2006/relationships/tags" Target="../tags/tag96.xml"/><Relationship Id="rId4" Type="http://schemas.openxmlformats.org/officeDocument/2006/relationships/tags" Target="../tags/tag95.xml"/><Relationship Id="rId9"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98.xml"/><Relationship Id="rId1" Type="http://schemas.openxmlformats.org/officeDocument/2006/relationships/themeOverride" Target="../theme/themeOverride37.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xml"/><Relationship Id="rId1" Type="http://schemas.openxmlformats.org/officeDocument/2006/relationships/themeOverride" Target="../theme/themeOverride4.xml"/></Relationships>
</file>

<file path=ppt/slideLayouts/_rels/slideLayout4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99.xml"/><Relationship Id="rId1" Type="http://schemas.openxmlformats.org/officeDocument/2006/relationships/themeOverride" Target="../theme/themeOverride38.xml"/></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00.xml"/><Relationship Id="rId1" Type="http://schemas.openxmlformats.org/officeDocument/2006/relationships/themeOverride" Target="../theme/themeOverride39.xml"/></Relationships>
</file>

<file path=ppt/slideLayouts/_rels/slideLayout42.xml.rels><?xml version="1.0" encoding="UTF-8" standalone="yes"?>
<Relationships xmlns="http://schemas.openxmlformats.org/package/2006/relationships"><Relationship Id="rId3" Type="http://schemas.openxmlformats.org/officeDocument/2006/relationships/tags" Target="../tags/tag102.xml"/><Relationship Id="rId7" Type="http://schemas.openxmlformats.org/officeDocument/2006/relationships/image" Target="../media/image1.png"/><Relationship Id="rId2" Type="http://schemas.openxmlformats.org/officeDocument/2006/relationships/tags" Target="../tags/tag101.xml"/><Relationship Id="rId1" Type="http://schemas.openxmlformats.org/officeDocument/2006/relationships/themeOverride" Target="../theme/themeOverride40.xml"/><Relationship Id="rId6" Type="http://schemas.openxmlformats.org/officeDocument/2006/relationships/slideMaster" Target="../slideMasters/slideMaster4.xml"/><Relationship Id="rId5" Type="http://schemas.openxmlformats.org/officeDocument/2006/relationships/tags" Target="../tags/tag104.xml"/><Relationship Id="rId4" Type="http://schemas.openxmlformats.org/officeDocument/2006/relationships/tags" Target="../tags/tag103.xml"/></Relationships>
</file>

<file path=ppt/slideLayouts/_rels/slideLayout4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05.xml"/><Relationship Id="rId1" Type="http://schemas.openxmlformats.org/officeDocument/2006/relationships/themeOverride" Target="../theme/themeOverride41.xml"/></Relationships>
</file>

<file path=ppt/slideLayouts/_rels/slideLayout4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06.xml"/><Relationship Id="rId1" Type="http://schemas.openxmlformats.org/officeDocument/2006/relationships/themeOverride" Target="../theme/themeOverride42.xml"/></Relationships>
</file>

<file path=ppt/slideLayouts/_rels/slideLayout4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07.xml"/><Relationship Id="rId1" Type="http://schemas.openxmlformats.org/officeDocument/2006/relationships/themeOverride" Target="../theme/themeOverride43.xml"/></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tags" Target="../tags/tag109.xml"/><Relationship Id="rId7" Type="http://schemas.openxmlformats.org/officeDocument/2006/relationships/slideMaster" Target="../slideMasters/slideMaster4.xml"/><Relationship Id="rId2" Type="http://schemas.openxmlformats.org/officeDocument/2006/relationships/tags" Target="../tags/tag108.xml"/><Relationship Id="rId1" Type="http://schemas.openxmlformats.org/officeDocument/2006/relationships/themeOverride" Target="../theme/themeOverride44.xml"/><Relationship Id="rId6" Type="http://schemas.openxmlformats.org/officeDocument/2006/relationships/tags" Target="../tags/tag112.xml"/><Relationship Id="rId5" Type="http://schemas.openxmlformats.org/officeDocument/2006/relationships/tags" Target="../tags/tag111.xml"/><Relationship Id="rId4" Type="http://schemas.openxmlformats.org/officeDocument/2006/relationships/tags" Target="../tags/tag110.xml"/><Relationship Id="rId9"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themeOverride" Target="../theme/themeOverride45.xml"/><Relationship Id="rId5" Type="http://schemas.openxmlformats.org/officeDocument/2006/relationships/image" Target="../media/image2.png"/><Relationship Id="rId4"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20.xml"/><Relationship Id="rId1" Type="http://schemas.openxmlformats.org/officeDocument/2006/relationships/themeOverride" Target="../theme/themeOverride46.xml"/></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tags" Target="../tags/tag122.xml"/><Relationship Id="rId7" Type="http://schemas.openxmlformats.org/officeDocument/2006/relationships/slideMaster" Target="../slideMasters/slideMaster5.xml"/><Relationship Id="rId2" Type="http://schemas.openxmlformats.org/officeDocument/2006/relationships/tags" Target="../tags/tag121.xml"/><Relationship Id="rId1" Type="http://schemas.openxmlformats.org/officeDocument/2006/relationships/themeOverride" Target="../theme/themeOverride47.xml"/><Relationship Id="rId6" Type="http://schemas.openxmlformats.org/officeDocument/2006/relationships/tags" Target="../tags/tag125.xml"/><Relationship Id="rId5" Type="http://schemas.openxmlformats.org/officeDocument/2006/relationships/tags" Target="../tags/tag124.xml"/><Relationship Id="rId4" Type="http://schemas.openxmlformats.org/officeDocument/2006/relationships/tags" Target="../tags/tag123.xml"/><Relationship Id="rId9"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hemeOverride" Target="../theme/themeOverride5.xml"/></Relationships>
</file>

<file path=ppt/slideLayouts/_rels/slideLayout50.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26.xml"/><Relationship Id="rId1" Type="http://schemas.openxmlformats.org/officeDocument/2006/relationships/themeOverride" Target="../theme/themeOverride48.xml"/></Relationships>
</file>

<file path=ppt/slideLayouts/_rels/slideLayout51.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27.xml"/><Relationship Id="rId1" Type="http://schemas.openxmlformats.org/officeDocument/2006/relationships/themeOverride" Target="../theme/themeOverride49.xml"/></Relationships>
</file>

<file path=ppt/slideLayouts/_rels/slideLayout52.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28.xml"/><Relationship Id="rId1" Type="http://schemas.openxmlformats.org/officeDocument/2006/relationships/themeOverride" Target="../theme/themeOverride50.xml"/></Relationships>
</file>

<file path=ppt/slideLayouts/_rels/slideLayout53.xml.rels><?xml version="1.0" encoding="UTF-8" standalone="yes"?>
<Relationships xmlns="http://schemas.openxmlformats.org/package/2006/relationships"><Relationship Id="rId3" Type="http://schemas.openxmlformats.org/officeDocument/2006/relationships/tags" Target="../tags/tag130.xml"/><Relationship Id="rId7" Type="http://schemas.openxmlformats.org/officeDocument/2006/relationships/image" Target="../media/image1.png"/><Relationship Id="rId2" Type="http://schemas.openxmlformats.org/officeDocument/2006/relationships/tags" Target="../tags/tag129.xml"/><Relationship Id="rId1" Type="http://schemas.openxmlformats.org/officeDocument/2006/relationships/themeOverride" Target="../theme/themeOverride51.xml"/><Relationship Id="rId6" Type="http://schemas.openxmlformats.org/officeDocument/2006/relationships/slideMaster" Target="../slideMasters/slideMaster5.xml"/><Relationship Id="rId5" Type="http://schemas.openxmlformats.org/officeDocument/2006/relationships/tags" Target="../tags/tag132.xml"/><Relationship Id="rId4" Type="http://schemas.openxmlformats.org/officeDocument/2006/relationships/tags" Target="../tags/tag131.xml"/></Relationships>
</file>

<file path=ppt/slideLayouts/_rels/slideLayout54.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33.xml"/><Relationship Id="rId1" Type="http://schemas.openxmlformats.org/officeDocument/2006/relationships/themeOverride" Target="../theme/themeOverride52.xml"/></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34.xml"/><Relationship Id="rId1" Type="http://schemas.openxmlformats.org/officeDocument/2006/relationships/themeOverride" Target="../theme/themeOverride53.xml"/></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35.xml"/><Relationship Id="rId1" Type="http://schemas.openxmlformats.org/officeDocument/2006/relationships/themeOverride" Target="../theme/themeOverride54.xml"/></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tags" Target="../tags/tag137.xml"/><Relationship Id="rId7" Type="http://schemas.openxmlformats.org/officeDocument/2006/relationships/slideMaster" Target="../slideMasters/slideMaster5.xml"/><Relationship Id="rId2" Type="http://schemas.openxmlformats.org/officeDocument/2006/relationships/tags" Target="../tags/tag136.xml"/><Relationship Id="rId1" Type="http://schemas.openxmlformats.org/officeDocument/2006/relationships/themeOverride" Target="../theme/themeOverride55.xml"/><Relationship Id="rId6" Type="http://schemas.openxmlformats.org/officeDocument/2006/relationships/tags" Target="../tags/tag140.xml"/><Relationship Id="rId5" Type="http://schemas.openxmlformats.org/officeDocument/2006/relationships/tags" Target="../tags/tag139.xml"/><Relationship Id="rId4" Type="http://schemas.openxmlformats.org/officeDocument/2006/relationships/tags" Target="../tags/tag138.xml"/><Relationship Id="rId9"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3" Type="http://schemas.openxmlformats.org/officeDocument/2006/relationships/tags" Target="../tags/tag147.xml"/><Relationship Id="rId2" Type="http://schemas.openxmlformats.org/officeDocument/2006/relationships/tags" Target="../tags/tag146.xml"/><Relationship Id="rId1" Type="http://schemas.openxmlformats.org/officeDocument/2006/relationships/themeOverride" Target="../theme/themeOverride56.xml"/><Relationship Id="rId5" Type="http://schemas.openxmlformats.org/officeDocument/2006/relationships/image" Target="../media/image2.png"/><Relationship Id="rId4"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48.xml"/><Relationship Id="rId1" Type="http://schemas.openxmlformats.org/officeDocument/2006/relationships/themeOverride" Target="../theme/themeOverride57.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themeOverride" Target="../theme/themeOverride6.xml"/></Relationships>
</file>

<file path=ppt/slideLayouts/_rels/slideLayout60.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tags" Target="../tags/tag150.xml"/><Relationship Id="rId7" Type="http://schemas.openxmlformats.org/officeDocument/2006/relationships/slideMaster" Target="../slideMasters/slideMaster6.xml"/><Relationship Id="rId2" Type="http://schemas.openxmlformats.org/officeDocument/2006/relationships/tags" Target="../tags/tag149.xml"/><Relationship Id="rId1" Type="http://schemas.openxmlformats.org/officeDocument/2006/relationships/themeOverride" Target="../theme/themeOverride58.xml"/><Relationship Id="rId6" Type="http://schemas.openxmlformats.org/officeDocument/2006/relationships/tags" Target="../tags/tag153.xml"/><Relationship Id="rId5" Type="http://schemas.openxmlformats.org/officeDocument/2006/relationships/tags" Target="../tags/tag152.xml"/><Relationship Id="rId4" Type="http://schemas.openxmlformats.org/officeDocument/2006/relationships/tags" Target="../tags/tag151.xml"/><Relationship Id="rId9"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54.xml"/><Relationship Id="rId1" Type="http://schemas.openxmlformats.org/officeDocument/2006/relationships/themeOverride" Target="../theme/themeOverride59.xml"/></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55.xml"/><Relationship Id="rId1" Type="http://schemas.openxmlformats.org/officeDocument/2006/relationships/themeOverride" Target="../theme/themeOverride60.xml"/></Relationships>
</file>

<file path=ppt/slideLayouts/_rels/slideLayout6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56.xml"/><Relationship Id="rId1" Type="http://schemas.openxmlformats.org/officeDocument/2006/relationships/themeOverride" Target="../theme/themeOverride61.xml"/></Relationships>
</file>

<file path=ppt/slideLayouts/_rels/slideLayout64.xml.rels><?xml version="1.0" encoding="UTF-8" standalone="yes"?>
<Relationships xmlns="http://schemas.openxmlformats.org/package/2006/relationships"><Relationship Id="rId3" Type="http://schemas.openxmlformats.org/officeDocument/2006/relationships/tags" Target="../tags/tag158.xml"/><Relationship Id="rId7" Type="http://schemas.openxmlformats.org/officeDocument/2006/relationships/image" Target="../media/image1.png"/><Relationship Id="rId2" Type="http://schemas.openxmlformats.org/officeDocument/2006/relationships/tags" Target="../tags/tag157.xml"/><Relationship Id="rId1" Type="http://schemas.openxmlformats.org/officeDocument/2006/relationships/themeOverride" Target="../theme/themeOverride62.xml"/><Relationship Id="rId6" Type="http://schemas.openxmlformats.org/officeDocument/2006/relationships/slideMaster" Target="../slideMasters/slideMaster6.xml"/><Relationship Id="rId5" Type="http://schemas.openxmlformats.org/officeDocument/2006/relationships/tags" Target="../tags/tag160.xml"/><Relationship Id="rId4" Type="http://schemas.openxmlformats.org/officeDocument/2006/relationships/tags" Target="../tags/tag159.xml"/></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61.xml"/><Relationship Id="rId1" Type="http://schemas.openxmlformats.org/officeDocument/2006/relationships/themeOverride" Target="../theme/themeOverride63.xml"/></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62.xml"/><Relationship Id="rId1" Type="http://schemas.openxmlformats.org/officeDocument/2006/relationships/themeOverride" Target="../theme/themeOverride64.xml"/></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63.xml"/><Relationship Id="rId1" Type="http://schemas.openxmlformats.org/officeDocument/2006/relationships/themeOverride" Target="../theme/themeOverride65.xml"/></Relationships>
</file>

<file path=ppt/slideLayouts/_rels/slideLayout68.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tags" Target="../tags/tag165.xml"/><Relationship Id="rId7" Type="http://schemas.openxmlformats.org/officeDocument/2006/relationships/slideMaster" Target="../slideMasters/slideMaster6.xml"/><Relationship Id="rId2" Type="http://schemas.openxmlformats.org/officeDocument/2006/relationships/tags" Target="../tags/tag164.xml"/><Relationship Id="rId1" Type="http://schemas.openxmlformats.org/officeDocument/2006/relationships/themeOverride" Target="../theme/themeOverride66.xml"/><Relationship Id="rId6" Type="http://schemas.openxmlformats.org/officeDocument/2006/relationships/tags" Target="../tags/tag168.xml"/><Relationship Id="rId5" Type="http://schemas.openxmlformats.org/officeDocument/2006/relationships/tags" Target="../tags/tag167.xml"/><Relationship Id="rId4" Type="http://schemas.openxmlformats.org/officeDocument/2006/relationships/tags" Target="../tags/tag166.xml"/><Relationship Id="rId9" Type="http://schemas.openxmlformats.org/officeDocument/2006/relationships/image" Target="../media/image1.png"/></Relationships>
</file>

<file path=ppt/slideLayouts/_rels/slideLayout69.xml.rels><?xml version="1.0" encoding="UTF-8" standalone="yes"?>
<Relationships xmlns="http://schemas.openxmlformats.org/package/2006/relationships"><Relationship Id="rId3" Type="http://schemas.openxmlformats.org/officeDocument/2006/relationships/tags" Target="../tags/tag175.xml"/><Relationship Id="rId2" Type="http://schemas.openxmlformats.org/officeDocument/2006/relationships/tags" Target="../tags/tag174.xml"/><Relationship Id="rId1" Type="http://schemas.openxmlformats.org/officeDocument/2006/relationships/themeOverride" Target="../theme/themeOverride67.xml"/><Relationship Id="rId5" Type="http://schemas.openxmlformats.org/officeDocument/2006/relationships/image" Target="../media/image2.png"/><Relationship Id="rId4"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image" Target="../media/image1.png"/><Relationship Id="rId2" Type="http://schemas.openxmlformats.org/officeDocument/2006/relationships/tags" Target="../tags/tag17.xml"/><Relationship Id="rId1" Type="http://schemas.openxmlformats.org/officeDocument/2006/relationships/themeOverride" Target="../theme/themeOverride7.xml"/><Relationship Id="rId6" Type="http://schemas.openxmlformats.org/officeDocument/2006/relationships/slideMaster" Target="../slideMasters/slideMaster1.xml"/><Relationship Id="rId5" Type="http://schemas.openxmlformats.org/officeDocument/2006/relationships/tags" Target="../tags/tag20.xml"/><Relationship Id="rId4" Type="http://schemas.openxmlformats.org/officeDocument/2006/relationships/tags" Target="../tags/tag19.xml"/></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76.xml"/><Relationship Id="rId1" Type="http://schemas.openxmlformats.org/officeDocument/2006/relationships/themeOverride" Target="../theme/themeOverride68.xml"/></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tags" Target="../tags/tag178.xml"/><Relationship Id="rId7" Type="http://schemas.openxmlformats.org/officeDocument/2006/relationships/slideMaster" Target="../slideMasters/slideMaster7.xml"/><Relationship Id="rId2" Type="http://schemas.openxmlformats.org/officeDocument/2006/relationships/tags" Target="../tags/tag177.xml"/><Relationship Id="rId1" Type="http://schemas.openxmlformats.org/officeDocument/2006/relationships/themeOverride" Target="../theme/themeOverride69.xml"/><Relationship Id="rId6" Type="http://schemas.openxmlformats.org/officeDocument/2006/relationships/tags" Target="../tags/tag181.xml"/><Relationship Id="rId5" Type="http://schemas.openxmlformats.org/officeDocument/2006/relationships/tags" Target="../tags/tag180.xml"/><Relationship Id="rId4" Type="http://schemas.openxmlformats.org/officeDocument/2006/relationships/tags" Target="../tags/tag179.xml"/><Relationship Id="rId9"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82.xml"/><Relationship Id="rId1" Type="http://schemas.openxmlformats.org/officeDocument/2006/relationships/themeOverride" Target="../theme/themeOverride70.xml"/></Relationships>
</file>

<file path=ppt/slideLayouts/_rels/slideLayout7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83.xml"/><Relationship Id="rId1" Type="http://schemas.openxmlformats.org/officeDocument/2006/relationships/themeOverride" Target="../theme/themeOverride71.xml"/></Relationships>
</file>

<file path=ppt/slideLayouts/_rels/slideLayout74.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84.xml"/><Relationship Id="rId1" Type="http://schemas.openxmlformats.org/officeDocument/2006/relationships/themeOverride" Target="../theme/themeOverride72.xml"/></Relationships>
</file>

<file path=ppt/slideLayouts/_rels/slideLayout75.xml.rels><?xml version="1.0" encoding="UTF-8" standalone="yes"?>
<Relationships xmlns="http://schemas.openxmlformats.org/package/2006/relationships"><Relationship Id="rId3" Type="http://schemas.openxmlformats.org/officeDocument/2006/relationships/tags" Target="../tags/tag186.xml"/><Relationship Id="rId7" Type="http://schemas.openxmlformats.org/officeDocument/2006/relationships/image" Target="../media/image1.png"/><Relationship Id="rId2" Type="http://schemas.openxmlformats.org/officeDocument/2006/relationships/tags" Target="../tags/tag185.xml"/><Relationship Id="rId1" Type="http://schemas.openxmlformats.org/officeDocument/2006/relationships/themeOverride" Target="../theme/themeOverride73.xml"/><Relationship Id="rId6" Type="http://schemas.openxmlformats.org/officeDocument/2006/relationships/slideMaster" Target="../slideMasters/slideMaster7.xml"/><Relationship Id="rId5" Type="http://schemas.openxmlformats.org/officeDocument/2006/relationships/tags" Target="../tags/tag188.xml"/><Relationship Id="rId4" Type="http://schemas.openxmlformats.org/officeDocument/2006/relationships/tags" Target="../tags/tag187.xml"/></Relationships>
</file>

<file path=ppt/slideLayouts/_rels/slideLayout76.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89.xml"/><Relationship Id="rId1" Type="http://schemas.openxmlformats.org/officeDocument/2006/relationships/themeOverride" Target="../theme/themeOverride74.xml"/></Relationships>
</file>

<file path=ppt/slideLayouts/_rels/slideLayout77.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90.xml"/><Relationship Id="rId1" Type="http://schemas.openxmlformats.org/officeDocument/2006/relationships/themeOverride" Target="../theme/themeOverride75.xml"/></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91.xml"/><Relationship Id="rId1" Type="http://schemas.openxmlformats.org/officeDocument/2006/relationships/themeOverride" Target="../theme/themeOverride76.xml"/></Relationships>
</file>

<file path=ppt/slideLayouts/_rels/slideLayout79.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tags" Target="../tags/tag193.xml"/><Relationship Id="rId7" Type="http://schemas.openxmlformats.org/officeDocument/2006/relationships/slideMaster" Target="../slideMasters/slideMaster7.xml"/><Relationship Id="rId2" Type="http://schemas.openxmlformats.org/officeDocument/2006/relationships/tags" Target="../tags/tag192.xml"/><Relationship Id="rId1" Type="http://schemas.openxmlformats.org/officeDocument/2006/relationships/themeOverride" Target="../theme/themeOverride77.xml"/><Relationship Id="rId6" Type="http://schemas.openxmlformats.org/officeDocument/2006/relationships/tags" Target="../tags/tag196.xml"/><Relationship Id="rId5" Type="http://schemas.openxmlformats.org/officeDocument/2006/relationships/tags" Target="../tags/tag195.xml"/><Relationship Id="rId4" Type="http://schemas.openxmlformats.org/officeDocument/2006/relationships/tags" Target="../tags/tag194.xml"/><Relationship Id="rId9"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1.xml"/><Relationship Id="rId1" Type="http://schemas.openxmlformats.org/officeDocument/2006/relationships/themeOverride" Target="../theme/themeOverride8.xml"/></Relationships>
</file>

<file path=ppt/slideLayouts/_rels/slideLayout80.xml.rels><?xml version="1.0" encoding="UTF-8" standalone="yes"?>
<Relationships xmlns="http://schemas.openxmlformats.org/package/2006/relationships"><Relationship Id="rId3" Type="http://schemas.openxmlformats.org/officeDocument/2006/relationships/tags" Target="../tags/tag203.xml"/><Relationship Id="rId2" Type="http://schemas.openxmlformats.org/officeDocument/2006/relationships/tags" Target="../tags/tag202.xml"/><Relationship Id="rId1" Type="http://schemas.openxmlformats.org/officeDocument/2006/relationships/themeOverride" Target="../theme/themeOverride78.xml"/><Relationship Id="rId5" Type="http://schemas.openxmlformats.org/officeDocument/2006/relationships/image" Target="../media/image2.png"/><Relationship Id="rId4"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04.xml"/><Relationship Id="rId1" Type="http://schemas.openxmlformats.org/officeDocument/2006/relationships/themeOverride" Target="../theme/themeOverride79.xml"/></Relationships>
</file>

<file path=ppt/slideLayouts/_rels/slideLayout82.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tags" Target="../tags/tag206.xml"/><Relationship Id="rId7" Type="http://schemas.openxmlformats.org/officeDocument/2006/relationships/slideMaster" Target="../slideMasters/slideMaster8.xml"/><Relationship Id="rId2" Type="http://schemas.openxmlformats.org/officeDocument/2006/relationships/tags" Target="../tags/tag205.xml"/><Relationship Id="rId1" Type="http://schemas.openxmlformats.org/officeDocument/2006/relationships/themeOverride" Target="../theme/themeOverride80.xml"/><Relationship Id="rId6" Type="http://schemas.openxmlformats.org/officeDocument/2006/relationships/tags" Target="../tags/tag209.xml"/><Relationship Id="rId5" Type="http://schemas.openxmlformats.org/officeDocument/2006/relationships/tags" Target="../tags/tag208.xml"/><Relationship Id="rId4" Type="http://schemas.openxmlformats.org/officeDocument/2006/relationships/tags" Target="../tags/tag207.xml"/><Relationship Id="rId9" Type="http://schemas.openxmlformats.org/officeDocument/2006/relationships/image" Target="../media/image1.png"/></Relationships>
</file>

<file path=ppt/slideLayouts/_rels/slideLayout83.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10.xml"/><Relationship Id="rId1" Type="http://schemas.openxmlformats.org/officeDocument/2006/relationships/themeOverride" Target="../theme/themeOverride81.xml"/></Relationships>
</file>

<file path=ppt/slideLayouts/_rels/slideLayout84.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11.xml"/><Relationship Id="rId1" Type="http://schemas.openxmlformats.org/officeDocument/2006/relationships/themeOverride" Target="../theme/themeOverride82.xml"/></Relationships>
</file>

<file path=ppt/slideLayouts/_rels/slideLayout85.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12.xml"/><Relationship Id="rId1" Type="http://schemas.openxmlformats.org/officeDocument/2006/relationships/themeOverride" Target="../theme/themeOverride83.xml"/></Relationships>
</file>

<file path=ppt/slideLayouts/_rels/slideLayout86.xml.rels><?xml version="1.0" encoding="UTF-8" standalone="yes"?>
<Relationships xmlns="http://schemas.openxmlformats.org/package/2006/relationships"><Relationship Id="rId3" Type="http://schemas.openxmlformats.org/officeDocument/2006/relationships/tags" Target="../tags/tag214.xml"/><Relationship Id="rId7" Type="http://schemas.openxmlformats.org/officeDocument/2006/relationships/image" Target="../media/image1.png"/><Relationship Id="rId2" Type="http://schemas.openxmlformats.org/officeDocument/2006/relationships/tags" Target="../tags/tag213.xml"/><Relationship Id="rId1" Type="http://schemas.openxmlformats.org/officeDocument/2006/relationships/themeOverride" Target="../theme/themeOverride84.xml"/><Relationship Id="rId6" Type="http://schemas.openxmlformats.org/officeDocument/2006/relationships/slideMaster" Target="../slideMasters/slideMaster8.xml"/><Relationship Id="rId5" Type="http://schemas.openxmlformats.org/officeDocument/2006/relationships/tags" Target="../tags/tag216.xml"/><Relationship Id="rId4" Type="http://schemas.openxmlformats.org/officeDocument/2006/relationships/tags" Target="../tags/tag215.xml"/></Relationships>
</file>

<file path=ppt/slideLayouts/_rels/slideLayout87.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17.xml"/><Relationship Id="rId1" Type="http://schemas.openxmlformats.org/officeDocument/2006/relationships/themeOverride" Target="../theme/themeOverride85.xml"/></Relationships>
</file>

<file path=ppt/slideLayouts/_rels/slideLayout88.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18.xml"/><Relationship Id="rId1" Type="http://schemas.openxmlformats.org/officeDocument/2006/relationships/themeOverride" Target="../theme/themeOverride86.xml"/></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19.xml"/><Relationship Id="rId1" Type="http://schemas.openxmlformats.org/officeDocument/2006/relationships/themeOverride" Target="../theme/themeOverride87.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2.xml"/><Relationship Id="rId1" Type="http://schemas.openxmlformats.org/officeDocument/2006/relationships/themeOverride" Target="../theme/themeOverride9.xml"/></Relationships>
</file>

<file path=ppt/slideLayouts/_rels/slideLayout90.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tags" Target="../tags/tag221.xml"/><Relationship Id="rId7" Type="http://schemas.openxmlformats.org/officeDocument/2006/relationships/slideMaster" Target="../slideMasters/slideMaster8.xml"/><Relationship Id="rId2" Type="http://schemas.openxmlformats.org/officeDocument/2006/relationships/tags" Target="../tags/tag220.xml"/><Relationship Id="rId1" Type="http://schemas.openxmlformats.org/officeDocument/2006/relationships/themeOverride" Target="../theme/themeOverride88.xml"/><Relationship Id="rId6" Type="http://schemas.openxmlformats.org/officeDocument/2006/relationships/tags" Target="../tags/tag224.xml"/><Relationship Id="rId5" Type="http://schemas.openxmlformats.org/officeDocument/2006/relationships/tags" Target="../tags/tag223.xml"/><Relationship Id="rId4" Type="http://schemas.openxmlformats.org/officeDocument/2006/relationships/tags" Target="../tags/tag222.xml"/><Relationship Id="rId9" Type="http://schemas.openxmlformats.org/officeDocument/2006/relationships/image" Target="../media/image1.png"/></Relationships>
</file>

<file path=ppt/slideLayouts/_rels/slideLayout91.xml.rels><?xml version="1.0" encoding="UTF-8" standalone="yes"?>
<Relationships xmlns="http://schemas.openxmlformats.org/package/2006/relationships"><Relationship Id="rId3" Type="http://schemas.openxmlformats.org/officeDocument/2006/relationships/tags" Target="../tags/tag231.xml"/><Relationship Id="rId2" Type="http://schemas.openxmlformats.org/officeDocument/2006/relationships/tags" Target="../tags/tag230.xml"/><Relationship Id="rId1" Type="http://schemas.openxmlformats.org/officeDocument/2006/relationships/themeOverride" Target="../theme/themeOverride89.xml"/><Relationship Id="rId5" Type="http://schemas.openxmlformats.org/officeDocument/2006/relationships/image" Target="../media/image2.png"/><Relationship Id="rId4"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32.xml"/><Relationship Id="rId1" Type="http://schemas.openxmlformats.org/officeDocument/2006/relationships/themeOverride" Target="../theme/themeOverride90.xml"/></Relationships>
</file>

<file path=ppt/slideLayouts/_rels/slideLayout93.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tags" Target="../tags/tag234.xml"/><Relationship Id="rId7" Type="http://schemas.openxmlformats.org/officeDocument/2006/relationships/slideMaster" Target="../slideMasters/slideMaster9.xml"/><Relationship Id="rId2" Type="http://schemas.openxmlformats.org/officeDocument/2006/relationships/tags" Target="../tags/tag233.xml"/><Relationship Id="rId1" Type="http://schemas.openxmlformats.org/officeDocument/2006/relationships/themeOverride" Target="../theme/themeOverride91.xml"/><Relationship Id="rId6" Type="http://schemas.openxmlformats.org/officeDocument/2006/relationships/tags" Target="../tags/tag237.xml"/><Relationship Id="rId5" Type="http://schemas.openxmlformats.org/officeDocument/2006/relationships/tags" Target="../tags/tag236.xml"/><Relationship Id="rId4" Type="http://schemas.openxmlformats.org/officeDocument/2006/relationships/tags" Target="../tags/tag235.xml"/><Relationship Id="rId9" Type="http://schemas.openxmlformats.org/officeDocument/2006/relationships/image" Target="../media/image1.png"/></Relationships>
</file>

<file path=ppt/slideLayouts/_rels/slideLayout94.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38.xml"/><Relationship Id="rId1" Type="http://schemas.openxmlformats.org/officeDocument/2006/relationships/themeOverride" Target="../theme/themeOverride92.xml"/></Relationships>
</file>

<file path=ppt/slideLayouts/_rels/slideLayout95.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39.xml"/><Relationship Id="rId1" Type="http://schemas.openxmlformats.org/officeDocument/2006/relationships/themeOverride" Target="../theme/themeOverride93.xml"/></Relationships>
</file>

<file path=ppt/slideLayouts/_rels/slideLayout96.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40.xml"/><Relationship Id="rId1" Type="http://schemas.openxmlformats.org/officeDocument/2006/relationships/themeOverride" Target="../theme/themeOverride94.xml"/></Relationships>
</file>

<file path=ppt/slideLayouts/_rels/slideLayout97.xml.rels><?xml version="1.0" encoding="UTF-8" standalone="yes"?>
<Relationships xmlns="http://schemas.openxmlformats.org/package/2006/relationships"><Relationship Id="rId3" Type="http://schemas.openxmlformats.org/officeDocument/2006/relationships/tags" Target="../tags/tag242.xml"/><Relationship Id="rId7" Type="http://schemas.openxmlformats.org/officeDocument/2006/relationships/image" Target="../media/image1.png"/><Relationship Id="rId2" Type="http://schemas.openxmlformats.org/officeDocument/2006/relationships/tags" Target="../tags/tag241.xml"/><Relationship Id="rId1" Type="http://schemas.openxmlformats.org/officeDocument/2006/relationships/themeOverride" Target="../theme/themeOverride95.xml"/><Relationship Id="rId6" Type="http://schemas.openxmlformats.org/officeDocument/2006/relationships/slideMaster" Target="../slideMasters/slideMaster9.xml"/><Relationship Id="rId5" Type="http://schemas.openxmlformats.org/officeDocument/2006/relationships/tags" Target="../tags/tag244.xml"/><Relationship Id="rId4" Type="http://schemas.openxmlformats.org/officeDocument/2006/relationships/tags" Target="../tags/tag243.xml"/></Relationships>
</file>

<file path=ppt/slideLayouts/_rels/slideLayout98.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45.xml"/><Relationship Id="rId1" Type="http://schemas.openxmlformats.org/officeDocument/2006/relationships/themeOverride" Target="../theme/themeOverride96.xml"/></Relationships>
</file>

<file path=ppt/slideLayouts/_rels/slideLayout99.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46.xml"/><Relationship Id="rId1" Type="http://schemas.openxmlformats.org/officeDocument/2006/relationships/themeOverride" Target="../theme/themeOverride9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reserve="1" userDrawn="1">
  <p:cSld name="Title Slide">
    <p:bg>
      <p:bgPr>
        <a:solidFill>
          <a:srgbClr val="D1DCD6"/>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bwMode="gray">
          <a:xfrm>
            <a:off x="0" y="0"/>
            <a:ext cx="9144000" cy="6858000"/>
          </a:xfrm>
        </p:spPr>
        <p:txBody>
          <a:bodyPr/>
          <a:lstStyle>
            <a:lvl1pPr>
              <a:buFontTx/>
              <a:buNone/>
              <a:defRPr sz="1200">
                <a:solidFill>
                  <a:srgbClr val="A8BAB2"/>
                </a:solidFill>
                <a:latin typeface="SwissReSans" pitchFamily="34" charset="0"/>
              </a:defRPr>
            </a:lvl1pPr>
          </a:lstStyle>
          <a:p>
            <a:r>
              <a:rPr lang="en-GB" dirty="0" smtClean="0"/>
              <a:t>Click icon to add picture</a:t>
            </a:r>
            <a:endParaRPr lang="en-GB" dirty="0"/>
          </a:p>
        </p:txBody>
      </p:sp>
      <p:sp>
        <p:nvSpPr>
          <p:cNvPr id="2" name="Title 1"/>
          <p:cNvSpPr>
            <a:spLocks noGrp="1"/>
          </p:cNvSpPr>
          <p:nvPr>
            <p:ph type="ctrTitle"/>
          </p:nvPr>
        </p:nvSpPr>
        <p:spPr bwMode="white">
          <a:xfrm>
            <a:off x="684213" y="1628776"/>
            <a:ext cx="7272163" cy="1296168"/>
          </a:xfrm>
        </p:spPr>
        <p:txBody>
          <a:bodyPr>
            <a:noAutofit/>
          </a:bodyPr>
          <a:lstStyle>
            <a:lvl1pPr algn="l">
              <a:lnSpc>
                <a:spcPct val="80000"/>
              </a:lnSpc>
              <a:defRPr sz="4800">
                <a:solidFill>
                  <a:srgbClr val="FFFFFF"/>
                </a:solidFill>
                <a:latin typeface="SwissReSans Light" pitchFamily="34" charset="0"/>
              </a:defRPr>
            </a:lvl1pPr>
          </a:lstStyle>
          <a:p>
            <a:r>
              <a:rPr lang="en-GB" dirty="0" smtClean="0"/>
              <a:t>Click to edit Master title style</a:t>
            </a:r>
            <a:endParaRPr lang="en-GB" dirty="0"/>
          </a:p>
        </p:txBody>
      </p:sp>
      <p:sp>
        <p:nvSpPr>
          <p:cNvPr id="3" name="Subtitle 2"/>
          <p:cNvSpPr>
            <a:spLocks noGrp="1"/>
          </p:cNvSpPr>
          <p:nvPr>
            <p:ph type="subTitle" idx="1"/>
          </p:nvPr>
        </p:nvSpPr>
        <p:spPr bwMode="white">
          <a:xfrm>
            <a:off x="684213" y="2996952"/>
            <a:ext cx="7272163" cy="288032"/>
          </a:xfrm>
        </p:spPr>
        <p:txBody>
          <a:bodyPr/>
          <a:lstStyle>
            <a:lvl1pPr marL="0" indent="0" algn="l">
              <a:lnSpc>
                <a:spcPct val="100000"/>
              </a:lnSpc>
              <a:spcBef>
                <a:spcPts val="0"/>
              </a:spcBef>
              <a:buNone/>
              <a:defRPr>
                <a:solidFill>
                  <a:srgbClr val="FFFFFF"/>
                </a:solidFill>
                <a:latin typeface="SwissReSans"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Click to edit Master subtitle style</a:t>
            </a:r>
            <a:endParaRPr lang="en-GB" dirty="0"/>
          </a:p>
        </p:txBody>
      </p:sp>
      <p:sp>
        <p:nvSpPr>
          <p:cNvPr id="11" name="Classification"/>
          <p:cNvSpPr txBox="1">
            <a:spLocks noChangeArrowheads="1"/>
          </p:cNvSpPr>
          <p:nvPr userDrawn="1">
            <p:custDataLst>
              <p:tags r:id="rId2"/>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pic>
        <p:nvPicPr>
          <p:cNvPr id="6" name="Picture 5"/>
          <p:cNvPicPr>
            <a:picLocks noChangeAspect="1"/>
          </p:cNvPicPr>
          <p:nvPr userDrawn="1">
            <p:custDataLst>
              <p:tags r:id="rId3"/>
            </p:custDataLst>
          </p:nvPr>
        </p:nvPicPr>
        <p:blipFill>
          <a:blip r:embed="rId5" cstate="print">
            <a:extLst>
              <a:ext uri="{28A0092B-C50C-407E-A947-70E740481C1C}">
                <a14:useLocalDpi xmlns:a14="http://schemas.microsoft.com/office/drawing/2010/main" val="0"/>
              </a:ext>
            </a:extLst>
          </a:blip>
          <a:stretch>
            <a:fillRect/>
          </a:stretch>
        </p:blipFill>
        <p:spPr bwMode="gray">
          <a:xfrm>
            <a:off x="263426" y="301052"/>
            <a:ext cx="1379177" cy="324512"/>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ower Symbol" preserve="1" userDrawn="1">
  <p:cSld name="Power Symbo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dirty="0"/>
          </a:p>
        </p:txBody>
      </p:sp>
      <p:sp>
        <p:nvSpPr>
          <p:cNvPr id="3" name="Footer Placeholder 2"/>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grpSp>
        <p:nvGrpSpPr>
          <p:cNvPr id="10" name="Group 9"/>
          <p:cNvGrpSpPr/>
          <p:nvPr userDrawn="1"/>
        </p:nvGrpSpPr>
        <p:grpSpPr>
          <a:xfrm>
            <a:off x="3132138" y="1989138"/>
            <a:ext cx="2879725" cy="2879725"/>
            <a:chOff x="3132138" y="1989138"/>
            <a:chExt cx="2879725" cy="2879725"/>
          </a:xfrm>
        </p:grpSpPr>
        <p:sp>
          <p:nvSpPr>
            <p:cNvPr id="9" name="Rectangle 8"/>
            <p:cNvSpPr/>
            <p:nvPr userDrawn="1"/>
          </p:nvSpPr>
          <p:spPr>
            <a:xfrm>
              <a:off x="3707904" y="2564904"/>
              <a:ext cx="1728192" cy="1728192"/>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latin typeface="SwissReSans" pitchFamily="34" charset="0"/>
              </a:endParaRPr>
            </a:p>
          </p:txBody>
        </p:sp>
        <p:sp>
          <p:nvSpPr>
            <p:cNvPr id="8" name="Freeform 5"/>
            <p:cNvSpPr>
              <a:spLocks noEditPoints="1"/>
            </p:cNvSpPr>
            <p:nvPr userDrawn="1"/>
          </p:nvSpPr>
          <p:spPr bwMode="auto">
            <a:xfrm>
              <a:off x="3132138" y="1989138"/>
              <a:ext cx="2879725" cy="2879725"/>
            </a:xfrm>
            <a:custGeom>
              <a:avLst/>
              <a:gdLst>
                <a:gd name="T0" fmla="*/ 738 w 1476"/>
                <a:gd name="T1" fmla="*/ 0 h 1476"/>
                <a:gd name="T2" fmla="*/ 0 w 1476"/>
                <a:gd name="T3" fmla="*/ 738 h 1476"/>
                <a:gd name="T4" fmla="*/ 738 w 1476"/>
                <a:gd name="T5" fmla="*/ 1476 h 1476"/>
                <a:gd name="T6" fmla="*/ 1476 w 1476"/>
                <a:gd name="T7" fmla="*/ 738 h 1476"/>
                <a:gd name="T8" fmla="*/ 738 w 1476"/>
                <a:gd name="T9" fmla="*/ 0 h 1476"/>
                <a:gd name="T10" fmla="*/ 547 w 1476"/>
                <a:gd name="T11" fmla="*/ 1099 h 1476"/>
                <a:gd name="T12" fmla="*/ 388 w 1476"/>
                <a:gd name="T13" fmla="*/ 1099 h 1476"/>
                <a:gd name="T14" fmla="*/ 388 w 1476"/>
                <a:gd name="T15" fmla="*/ 637 h 1476"/>
                <a:gd name="T16" fmla="*/ 547 w 1476"/>
                <a:gd name="T17" fmla="*/ 637 h 1476"/>
                <a:gd name="T18" fmla="*/ 547 w 1476"/>
                <a:gd name="T19" fmla="*/ 1099 h 1476"/>
                <a:gd name="T20" fmla="*/ 817 w 1476"/>
                <a:gd name="T21" fmla="*/ 1099 h 1476"/>
                <a:gd name="T22" fmla="*/ 658 w 1476"/>
                <a:gd name="T23" fmla="*/ 1099 h 1476"/>
                <a:gd name="T24" fmla="*/ 658 w 1476"/>
                <a:gd name="T25" fmla="*/ 637 h 1476"/>
                <a:gd name="T26" fmla="*/ 817 w 1476"/>
                <a:gd name="T27" fmla="*/ 637 h 1476"/>
                <a:gd name="T28" fmla="*/ 817 w 1476"/>
                <a:gd name="T29" fmla="*/ 1099 h 1476"/>
                <a:gd name="T30" fmla="*/ 1088 w 1476"/>
                <a:gd name="T31" fmla="*/ 1099 h 1476"/>
                <a:gd name="T32" fmla="*/ 929 w 1476"/>
                <a:gd name="T33" fmla="*/ 1099 h 1476"/>
                <a:gd name="T34" fmla="*/ 929 w 1476"/>
                <a:gd name="T35" fmla="*/ 637 h 1476"/>
                <a:gd name="T36" fmla="*/ 1088 w 1476"/>
                <a:gd name="T37" fmla="*/ 637 h 1476"/>
                <a:gd name="T38" fmla="*/ 1088 w 1476"/>
                <a:gd name="T39" fmla="*/ 1099 h 1476"/>
                <a:gd name="T40" fmla="*/ 1094 w 1476"/>
                <a:gd name="T41" fmla="*/ 524 h 1476"/>
                <a:gd name="T42" fmla="*/ 382 w 1476"/>
                <a:gd name="T43" fmla="*/ 524 h 1476"/>
                <a:gd name="T44" fmla="*/ 382 w 1476"/>
                <a:gd name="T45" fmla="*/ 374 h 1476"/>
                <a:gd name="T46" fmla="*/ 1094 w 1476"/>
                <a:gd name="T47" fmla="*/ 374 h 1476"/>
                <a:gd name="T48" fmla="*/ 1094 w 1476"/>
                <a:gd name="T49" fmla="*/ 524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76" h="1476">
                  <a:moveTo>
                    <a:pt x="738" y="0"/>
                  </a:moveTo>
                  <a:cubicBezTo>
                    <a:pt x="330" y="0"/>
                    <a:pt x="0" y="331"/>
                    <a:pt x="0" y="738"/>
                  </a:cubicBezTo>
                  <a:cubicBezTo>
                    <a:pt x="0" y="1146"/>
                    <a:pt x="330" y="1476"/>
                    <a:pt x="738" y="1476"/>
                  </a:cubicBezTo>
                  <a:cubicBezTo>
                    <a:pt x="1145" y="1476"/>
                    <a:pt x="1476" y="1146"/>
                    <a:pt x="1476" y="738"/>
                  </a:cubicBezTo>
                  <a:cubicBezTo>
                    <a:pt x="1476" y="331"/>
                    <a:pt x="1145" y="0"/>
                    <a:pt x="738" y="0"/>
                  </a:cubicBezTo>
                  <a:moveTo>
                    <a:pt x="547" y="1099"/>
                  </a:moveTo>
                  <a:cubicBezTo>
                    <a:pt x="388" y="1099"/>
                    <a:pt x="388" y="1099"/>
                    <a:pt x="388" y="1099"/>
                  </a:cubicBezTo>
                  <a:cubicBezTo>
                    <a:pt x="388" y="637"/>
                    <a:pt x="388" y="637"/>
                    <a:pt x="388" y="637"/>
                  </a:cubicBezTo>
                  <a:cubicBezTo>
                    <a:pt x="547" y="637"/>
                    <a:pt x="547" y="637"/>
                    <a:pt x="547" y="637"/>
                  </a:cubicBezTo>
                  <a:lnTo>
                    <a:pt x="547" y="1099"/>
                  </a:lnTo>
                  <a:close/>
                  <a:moveTo>
                    <a:pt x="817" y="1099"/>
                  </a:moveTo>
                  <a:cubicBezTo>
                    <a:pt x="658" y="1099"/>
                    <a:pt x="658" y="1099"/>
                    <a:pt x="658" y="1099"/>
                  </a:cubicBezTo>
                  <a:cubicBezTo>
                    <a:pt x="658" y="637"/>
                    <a:pt x="658" y="637"/>
                    <a:pt x="658" y="637"/>
                  </a:cubicBezTo>
                  <a:cubicBezTo>
                    <a:pt x="817" y="637"/>
                    <a:pt x="817" y="637"/>
                    <a:pt x="817" y="637"/>
                  </a:cubicBezTo>
                  <a:lnTo>
                    <a:pt x="817" y="1099"/>
                  </a:lnTo>
                  <a:close/>
                  <a:moveTo>
                    <a:pt x="1088" y="1099"/>
                  </a:moveTo>
                  <a:cubicBezTo>
                    <a:pt x="929" y="1099"/>
                    <a:pt x="929" y="1099"/>
                    <a:pt x="929" y="1099"/>
                  </a:cubicBezTo>
                  <a:cubicBezTo>
                    <a:pt x="929" y="637"/>
                    <a:pt x="929" y="637"/>
                    <a:pt x="929" y="637"/>
                  </a:cubicBezTo>
                  <a:cubicBezTo>
                    <a:pt x="1088" y="637"/>
                    <a:pt x="1088" y="637"/>
                    <a:pt x="1088" y="637"/>
                  </a:cubicBezTo>
                  <a:lnTo>
                    <a:pt x="1088" y="1099"/>
                  </a:lnTo>
                  <a:close/>
                  <a:moveTo>
                    <a:pt x="1094" y="524"/>
                  </a:moveTo>
                  <a:cubicBezTo>
                    <a:pt x="382" y="524"/>
                    <a:pt x="382" y="524"/>
                    <a:pt x="382" y="524"/>
                  </a:cubicBezTo>
                  <a:cubicBezTo>
                    <a:pt x="382" y="374"/>
                    <a:pt x="382" y="374"/>
                    <a:pt x="382" y="374"/>
                  </a:cubicBezTo>
                  <a:cubicBezTo>
                    <a:pt x="1094" y="374"/>
                    <a:pt x="1094" y="374"/>
                    <a:pt x="1094" y="374"/>
                  </a:cubicBezTo>
                  <a:lnTo>
                    <a:pt x="1094" y="524"/>
                  </a:lnTo>
                  <a:close/>
                </a:path>
              </a:pathLst>
            </a:custGeom>
            <a:solidFill>
              <a:srgbClr val="627D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cSld>
  <p:clrMapOvr>
    <a:masterClrMapping/>
  </p:clrMapOvr>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Power Symbol" preserve="1" userDrawn="1">
  <p:cSld name="Power Symbo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dirty="0"/>
          </a:p>
        </p:txBody>
      </p:sp>
      <p:sp>
        <p:nvSpPr>
          <p:cNvPr id="3" name="Footer Placeholder 2"/>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grpSp>
        <p:nvGrpSpPr>
          <p:cNvPr id="10" name="Group 9"/>
          <p:cNvGrpSpPr/>
          <p:nvPr userDrawn="1"/>
        </p:nvGrpSpPr>
        <p:grpSpPr>
          <a:xfrm>
            <a:off x="3132138" y="1989138"/>
            <a:ext cx="2879725" cy="2879725"/>
            <a:chOff x="3132138" y="1989138"/>
            <a:chExt cx="2879725" cy="2879725"/>
          </a:xfrm>
        </p:grpSpPr>
        <p:sp>
          <p:nvSpPr>
            <p:cNvPr id="9" name="Rectangle 8"/>
            <p:cNvSpPr/>
            <p:nvPr userDrawn="1"/>
          </p:nvSpPr>
          <p:spPr>
            <a:xfrm>
              <a:off x="3707904" y="2564904"/>
              <a:ext cx="1728192" cy="1728192"/>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latin typeface="SwissReSans" pitchFamily="34" charset="0"/>
              </a:endParaRPr>
            </a:p>
          </p:txBody>
        </p:sp>
        <p:sp>
          <p:nvSpPr>
            <p:cNvPr id="8" name="Freeform 5"/>
            <p:cNvSpPr>
              <a:spLocks noEditPoints="1"/>
            </p:cNvSpPr>
            <p:nvPr userDrawn="1"/>
          </p:nvSpPr>
          <p:spPr bwMode="auto">
            <a:xfrm>
              <a:off x="3132138" y="1989138"/>
              <a:ext cx="2879725" cy="2879725"/>
            </a:xfrm>
            <a:custGeom>
              <a:avLst/>
              <a:gdLst>
                <a:gd name="T0" fmla="*/ 738 w 1476"/>
                <a:gd name="T1" fmla="*/ 0 h 1476"/>
                <a:gd name="T2" fmla="*/ 0 w 1476"/>
                <a:gd name="T3" fmla="*/ 738 h 1476"/>
                <a:gd name="T4" fmla="*/ 738 w 1476"/>
                <a:gd name="T5" fmla="*/ 1476 h 1476"/>
                <a:gd name="T6" fmla="*/ 1476 w 1476"/>
                <a:gd name="T7" fmla="*/ 738 h 1476"/>
                <a:gd name="T8" fmla="*/ 738 w 1476"/>
                <a:gd name="T9" fmla="*/ 0 h 1476"/>
                <a:gd name="T10" fmla="*/ 547 w 1476"/>
                <a:gd name="T11" fmla="*/ 1099 h 1476"/>
                <a:gd name="T12" fmla="*/ 388 w 1476"/>
                <a:gd name="T13" fmla="*/ 1099 h 1476"/>
                <a:gd name="T14" fmla="*/ 388 w 1476"/>
                <a:gd name="T15" fmla="*/ 637 h 1476"/>
                <a:gd name="T16" fmla="*/ 547 w 1476"/>
                <a:gd name="T17" fmla="*/ 637 h 1476"/>
                <a:gd name="T18" fmla="*/ 547 w 1476"/>
                <a:gd name="T19" fmla="*/ 1099 h 1476"/>
                <a:gd name="T20" fmla="*/ 817 w 1476"/>
                <a:gd name="T21" fmla="*/ 1099 h 1476"/>
                <a:gd name="T22" fmla="*/ 658 w 1476"/>
                <a:gd name="T23" fmla="*/ 1099 h 1476"/>
                <a:gd name="T24" fmla="*/ 658 w 1476"/>
                <a:gd name="T25" fmla="*/ 637 h 1476"/>
                <a:gd name="T26" fmla="*/ 817 w 1476"/>
                <a:gd name="T27" fmla="*/ 637 h 1476"/>
                <a:gd name="T28" fmla="*/ 817 w 1476"/>
                <a:gd name="T29" fmla="*/ 1099 h 1476"/>
                <a:gd name="T30" fmla="*/ 1088 w 1476"/>
                <a:gd name="T31" fmla="*/ 1099 h 1476"/>
                <a:gd name="T32" fmla="*/ 929 w 1476"/>
                <a:gd name="T33" fmla="*/ 1099 h 1476"/>
                <a:gd name="T34" fmla="*/ 929 w 1476"/>
                <a:gd name="T35" fmla="*/ 637 h 1476"/>
                <a:gd name="T36" fmla="*/ 1088 w 1476"/>
                <a:gd name="T37" fmla="*/ 637 h 1476"/>
                <a:gd name="T38" fmla="*/ 1088 w 1476"/>
                <a:gd name="T39" fmla="*/ 1099 h 1476"/>
                <a:gd name="T40" fmla="*/ 1094 w 1476"/>
                <a:gd name="T41" fmla="*/ 524 h 1476"/>
                <a:gd name="T42" fmla="*/ 382 w 1476"/>
                <a:gd name="T43" fmla="*/ 524 h 1476"/>
                <a:gd name="T44" fmla="*/ 382 w 1476"/>
                <a:gd name="T45" fmla="*/ 374 h 1476"/>
                <a:gd name="T46" fmla="*/ 1094 w 1476"/>
                <a:gd name="T47" fmla="*/ 374 h 1476"/>
                <a:gd name="T48" fmla="*/ 1094 w 1476"/>
                <a:gd name="T49" fmla="*/ 524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76" h="1476">
                  <a:moveTo>
                    <a:pt x="738" y="0"/>
                  </a:moveTo>
                  <a:cubicBezTo>
                    <a:pt x="330" y="0"/>
                    <a:pt x="0" y="331"/>
                    <a:pt x="0" y="738"/>
                  </a:cubicBezTo>
                  <a:cubicBezTo>
                    <a:pt x="0" y="1146"/>
                    <a:pt x="330" y="1476"/>
                    <a:pt x="738" y="1476"/>
                  </a:cubicBezTo>
                  <a:cubicBezTo>
                    <a:pt x="1145" y="1476"/>
                    <a:pt x="1476" y="1146"/>
                    <a:pt x="1476" y="738"/>
                  </a:cubicBezTo>
                  <a:cubicBezTo>
                    <a:pt x="1476" y="331"/>
                    <a:pt x="1145" y="0"/>
                    <a:pt x="738" y="0"/>
                  </a:cubicBezTo>
                  <a:moveTo>
                    <a:pt x="547" y="1099"/>
                  </a:moveTo>
                  <a:cubicBezTo>
                    <a:pt x="388" y="1099"/>
                    <a:pt x="388" y="1099"/>
                    <a:pt x="388" y="1099"/>
                  </a:cubicBezTo>
                  <a:cubicBezTo>
                    <a:pt x="388" y="637"/>
                    <a:pt x="388" y="637"/>
                    <a:pt x="388" y="637"/>
                  </a:cubicBezTo>
                  <a:cubicBezTo>
                    <a:pt x="547" y="637"/>
                    <a:pt x="547" y="637"/>
                    <a:pt x="547" y="637"/>
                  </a:cubicBezTo>
                  <a:lnTo>
                    <a:pt x="547" y="1099"/>
                  </a:lnTo>
                  <a:close/>
                  <a:moveTo>
                    <a:pt x="817" y="1099"/>
                  </a:moveTo>
                  <a:cubicBezTo>
                    <a:pt x="658" y="1099"/>
                    <a:pt x="658" y="1099"/>
                    <a:pt x="658" y="1099"/>
                  </a:cubicBezTo>
                  <a:cubicBezTo>
                    <a:pt x="658" y="637"/>
                    <a:pt x="658" y="637"/>
                    <a:pt x="658" y="637"/>
                  </a:cubicBezTo>
                  <a:cubicBezTo>
                    <a:pt x="817" y="637"/>
                    <a:pt x="817" y="637"/>
                    <a:pt x="817" y="637"/>
                  </a:cubicBezTo>
                  <a:lnTo>
                    <a:pt x="817" y="1099"/>
                  </a:lnTo>
                  <a:close/>
                  <a:moveTo>
                    <a:pt x="1088" y="1099"/>
                  </a:moveTo>
                  <a:cubicBezTo>
                    <a:pt x="929" y="1099"/>
                    <a:pt x="929" y="1099"/>
                    <a:pt x="929" y="1099"/>
                  </a:cubicBezTo>
                  <a:cubicBezTo>
                    <a:pt x="929" y="637"/>
                    <a:pt x="929" y="637"/>
                    <a:pt x="929" y="637"/>
                  </a:cubicBezTo>
                  <a:cubicBezTo>
                    <a:pt x="1088" y="637"/>
                    <a:pt x="1088" y="637"/>
                    <a:pt x="1088" y="637"/>
                  </a:cubicBezTo>
                  <a:lnTo>
                    <a:pt x="1088" y="1099"/>
                  </a:lnTo>
                  <a:close/>
                  <a:moveTo>
                    <a:pt x="1094" y="524"/>
                  </a:moveTo>
                  <a:cubicBezTo>
                    <a:pt x="382" y="524"/>
                    <a:pt x="382" y="524"/>
                    <a:pt x="382" y="524"/>
                  </a:cubicBezTo>
                  <a:cubicBezTo>
                    <a:pt x="382" y="374"/>
                    <a:pt x="382" y="374"/>
                    <a:pt x="382" y="374"/>
                  </a:cubicBezTo>
                  <a:cubicBezTo>
                    <a:pt x="1094" y="374"/>
                    <a:pt x="1094" y="374"/>
                    <a:pt x="1094" y="374"/>
                  </a:cubicBezTo>
                  <a:lnTo>
                    <a:pt x="1094" y="524"/>
                  </a:lnTo>
                  <a:close/>
                </a:path>
              </a:pathLst>
            </a:custGeom>
            <a:solidFill>
              <a:srgbClr val="627D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3474004907"/>
      </p:ext>
    </p:extLst>
  </p:cSld>
  <p:clrMapOvr>
    <a:masterClrMapping/>
  </p:clrMapOvr>
  <p:hf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matchingName="Closing" preserve="1" userDrawn="1">
  <p:cSld name="Closing">
    <p:spTree>
      <p:nvGrpSpPr>
        <p:cNvPr id="1" name=""/>
        <p:cNvGrpSpPr/>
        <p:nvPr/>
      </p:nvGrpSpPr>
      <p:grpSpPr>
        <a:xfrm>
          <a:off x="0" y="0"/>
          <a:ext cx="0" cy="0"/>
          <a:chOff x="0" y="0"/>
          <a:chExt cx="0" cy="0"/>
        </a:xfrm>
      </p:grpSpPr>
      <p:pic>
        <p:nvPicPr>
          <p:cNvPr id="5" name="Picture 4"/>
          <p:cNvPicPr>
            <a:picLocks/>
          </p:cNvPicPr>
          <p:nvPr userDrawn="1">
            <p:custDataLst>
              <p:tags r:id="rId2"/>
            </p:custDataLst>
          </p:nvPr>
        </p:nvPicPr>
        <p:blipFill>
          <a:blip r:embed="rId8">
            <a:extLst>
              <a:ext uri="{28A0092B-C50C-407E-A947-70E740481C1C}">
                <a14:useLocalDpi xmlns:a14="http://schemas.microsoft.com/office/drawing/2010/main" val="0"/>
              </a:ext>
            </a:extLst>
          </a:blip>
          <a:stretch>
            <a:fillRect/>
          </a:stretch>
        </p:blipFill>
        <p:spPr bwMode="hidden">
          <a:xfrm>
            <a:off x="0" y="0"/>
            <a:ext cx="9144000" cy="6858000"/>
          </a:xfrm>
          <a:prstGeom prst="rect">
            <a:avLst/>
          </a:prstGeom>
        </p:spPr>
      </p:pic>
      <p:sp>
        <p:nvSpPr>
          <p:cNvPr id="2" name="Title 1"/>
          <p:cNvSpPr>
            <a:spLocks noGrp="1"/>
          </p:cNvSpPr>
          <p:nvPr>
            <p:ph type="ctrTitle"/>
          </p:nvPr>
        </p:nvSpPr>
        <p:spPr bwMode="black">
          <a:xfrm>
            <a:off x="684213" y="1628775"/>
            <a:ext cx="7272163" cy="1329620"/>
          </a:xfrm>
        </p:spPr>
        <p:txBody>
          <a:bodyPr anchor="t" anchorCtr="0">
            <a:noAutofit/>
          </a:bodyPr>
          <a:lstStyle>
            <a:lvl1pPr algn="l">
              <a:lnSpc>
                <a:spcPct val="80000"/>
              </a:lnSpc>
              <a:defRPr sz="4800">
                <a:solidFill>
                  <a:srgbClr val="FFFFFF"/>
                </a:solidFill>
                <a:latin typeface="SwissReSans Light" pitchFamily="34" charset="0"/>
              </a:defRPr>
            </a:lvl1pPr>
          </a:lstStyle>
          <a:p>
            <a:r>
              <a:rPr lang="en-GB" dirty="0" smtClean="0"/>
              <a:t>Click to edit Master title style</a:t>
            </a:r>
            <a:endParaRPr lang="en-GB" dirty="0"/>
          </a:p>
        </p:txBody>
      </p:sp>
      <p:sp>
        <p:nvSpPr>
          <p:cNvPr id="3" name="Date Placeholder 2"/>
          <p:cNvSpPr>
            <a:spLocks noGrp="1"/>
          </p:cNvSpPr>
          <p:nvPr>
            <p:ph type="dt" sz="half" idx="10"/>
          </p:nvPr>
        </p:nvSpPr>
        <p:spPr/>
        <p:txBody>
          <a:bodyPr/>
          <a:lstStyle/>
          <a:p>
            <a:endParaRPr lang="en-GB" dirty="0"/>
          </a:p>
        </p:txBody>
      </p:sp>
      <p:sp>
        <p:nvSpPr>
          <p:cNvPr id="7" name="Footer Placeholder 6"/>
          <p:cNvSpPr>
            <a:spLocks noGrp="1"/>
          </p:cNvSpPr>
          <p:nvPr>
            <p:ph type="ftr" sz="quarter" idx="11"/>
          </p:nvPr>
        </p:nvSpPr>
        <p:spPr/>
        <p:txBody>
          <a:bodyPr/>
          <a:lstStyle/>
          <a:p>
            <a:endParaRPr lang="en-GB" dirty="0"/>
          </a:p>
        </p:txBody>
      </p:sp>
      <p:sp>
        <p:nvSpPr>
          <p:cNvPr id="8" name="Slide Number Placeholder 7"/>
          <p:cNvSpPr>
            <a:spLocks noGrp="1"/>
          </p:cNvSpPr>
          <p:nvPr>
            <p:ph type="sldNum" sz="quarter" idx="12"/>
            <p:custDataLst>
              <p:tags r:id="rId3"/>
            </p:custDataLst>
          </p:nvPr>
        </p:nvSpPr>
        <p:spPr/>
        <p:txBody>
          <a:bodyPr/>
          <a:lstStyle/>
          <a:p>
            <a:fld id="{5E4D2043-7E31-4A53-BD33-72A88E682172}" type="slidenum">
              <a:rPr lang="en-GB" smtClean="0"/>
              <a:pPr/>
              <a:t>‹#›</a:t>
            </a:fld>
            <a:endParaRPr lang="en-GB" dirty="0"/>
          </a:p>
        </p:txBody>
      </p:sp>
      <p:sp>
        <p:nvSpPr>
          <p:cNvPr id="9" name="Text Placeholder 9"/>
          <p:cNvSpPr>
            <a:spLocks noGrp="1"/>
          </p:cNvSpPr>
          <p:nvPr>
            <p:ph type="body" sz="quarter" idx="13"/>
          </p:nvPr>
        </p:nvSpPr>
        <p:spPr>
          <a:xfrm>
            <a:off x="684213" y="3573016"/>
            <a:ext cx="7272163" cy="2448372"/>
          </a:xfrm>
        </p:spPr>
        <p:txBody>
          <a:bodyPr/>
          <a:lstStyle>
            <a:lvl1pPr marL="0" indent="0">
              <a:spcBef>
                <a:spcPts val="0"/>
              </a:spcBef>
              <a:spcAft>
                <a:spcPts val="1200"/>
              </a:spcAft>
              <a:buFontTx/>
              <a:buNone/>
              <a:defRPr sz="1200">
                <a:solidFill>
                  <a:srgbClr val="283E36"/>
                </a:solidFill>
                <a:latin typeface="SwissReSans Light" panose="020B0504020202020204" pitchFamily="34" charset="0"/>
              </a:defRPr>
            </a:lvl1pPr>
            <a:lvl2pPr marL="182562" indent="0">
              <a:spcBef>
                <a:spcPts val="0"/>
              </a:spcBef>
              <a:spcAft>
                <a:spcPts val="1200"/>
              </a:spcAft>
              <a:buFontTx/>
              <a:buNone/>
              <a:defRPr sz="1200">
                <a:solidFill>
                  <a:srgbClr val="283E36"/>
                </a:solidFill>
                <a:latin typeface="SwissReSans Light" panose="020B0504020202020204" pitchFamily="34" charset="0"/>
              </a:defRPr>
            </a:lvl2pPr>
            <a:lvl3pPr marL="444500" indent="0">
              <a:spcBef>
                <a:spcPts val="0"/>
              </a:spcBef>
              <a:spcAft>
                <a:spcPts val="1200"/>
              </a:spcAft>
              <a:buFontTx/>
              <a:buNone/>
              <a:defRPr sz="1200">
                <a:solidFill>
                  <a:srgbClr val="283E36"/>
                </a:solidFill>
                <a:latin typeface="SwissReSans Light" panose="020B0504020202020204" pitchFamily="34" charset="0"/>
              </a:defRPr>
            </a:lvl3pPr>
            <a:lvl4pPr marL="715963" indent="0">
              <a:spcBef>
                <a:spcPts val="0"/>
              </a:spcBef>
              <a:spcAft>
                <a:spcPts val="1200"/>
              </a:spcAft>
              <a:buFontTx/>
              <a:buNone/>
              <a:defRPr sz="1200">
                <a:solidFill>
                  <a:srgbClr val="283E36"/>
                </a:solidFill>
                <a:latin typeface="SwissReSans Light" panose="020B0504020202020204" pitchFamily="34" charset="0"/>
              </a:defRPr>
            </a:lvl4pPr>
            <a:lvl5pPr marL="985838" indent="0">
              <a:spcBef>
                <a:spcPts val="0"/>
              </a:spcBef>
              <a:spcAft>
                <a:spcPts val="1200"/>
              </a:spcAft>
              <a:buFontTx/>
              <a:buNone/>
              <a:defRPr sz="1200">
                <a:solidFill>
                  <a:srgbClr val="283E36"/>
                </a:solidFill>
                <a:latin typeface="SwissReSans Light" panose="020B0504020202020204" pitchFamily="34" charset="0"/>
              </a:defRPr>
            </a:lvl5pPr>
          </a:lstStyle>
          <a:p>
            <a:pPr lvl="0"/>
            <a:r>
              <a:rPr lang="en-GB" dirty="0" smtClean="0"/>
              <a:t>Click to edit Master text styles</a:t>
            </a:r>
          </a:p>
        </p:txBody>
      </p:sp>
      <p:sp>
        <p:nvSpPr>
          <p:cNvPr id="10" name="Classification"/>
          <p:cNvSpPr txBox="1">
            <a:spLocks noChangeArrowheads="1"/>
          </p:cNvSpPr>
          <p:nvPr userDrawn="1">
            <p:custDataLst>
              <p:tags r:id="rId4"/>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13" name="Footer"/>
          <p:cNvSpPr txBox="1">
            <a:spLocks/>
          </p:cNvSpPr>
          <p:nvPr userDrawn="1">
            <p:custDataLst>
              <p:tags r:id="rId5"/>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pic>
        <p:nvPicPr>
          <p:cNvPr id="11" name="Picture 10"/>
          <p:cNvPicPr>
            <a:picLocks noChangeAspect="1"/>
          </p:cNvPicPr>
          <p:nvPr userDrawn="1">
            <p:custDataLst>
              <p:tags r:id="rId6"/>
            </p:custDataLst>
          </p:nvPr>
        </p:nvPicPr>
        <p:blipFill>
          <a:blip r:embed="rId9"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2401749798"/>
      </p:ext>
    </p:extLst>
  </p:cSld>
  <p:clrMapOvr>
    <a:masterClrMapping/>
  </p:clrMapOvr>
  <p:hf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matchingName="Title Slide" preserve="1" userDrawn="1">
  <p:cSld name="Title Slide">
    <p:bg>
      <p:bgPr>
        <a:solidFill>
          <a:srgbClr val="D1DCD6"/>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bwMode="gray">
          <a:xfrm>
            <a:off x="0" y="0"/>
            <a:ext cx="9144000" cy="6858000"/>
          </a:xfrm>
        </p:spPr>
        <p:txBody>
          <a:bodyPr/>
          <a:lstStyle>
            <a:lvl1pPr>
              <a:buFontTx/>
              <a:buNone/>
              <a:defRPr sz="1200">
                <a:solidFill>
                  <a:srgbClr val="A8BAB2"/>
                </a:solidFill>
                <a:latin typeface="SwissReSans" pitchFamily="34" charset="0"/>
              </a:defRPr>
            </a:lvl1pPr>
          </a:lstStyle>
          <a:p>
            <a:r>
              <a:rPr lang="en-GB" dirty="0" smtClean="0"/>
              <a:t>Click icon to add picture</a:t>
            </a:r>
            <a:endParaRPr lang="en-GB" dirty="0"/>
          </a:p>
        </p:txBody>
      </p:sp>
      <p:sp>
        <p:nvSpPr>
          <p:cNvPr id="2" name="Title 1"/>
          <p:cNvSpPr>
            <a:spLocks noGrp="1"/>
          </p:cNvSpPr>
          <p:nvPr>
            <p:ph type="ctrTitle"/>
          </p:nvPr>
        </p:nvSpPr>
        <p:spPr bwMode="white">
          <a:xfrm>
            <a:off x="684213" y="1628776"/>
            <a:ext cx="7272163" cy="1296168"/>
          </a:xfrm>
        </p:spPr>
        <p:txBody>
          <a:bodyPr>
            <a:noAutofit/>
          </a:bodyPr>
          <a:lstStyle>
            <a:lvl1pPr algn="l">
              <a:lnSpc>
                <a:spcPct val="80000"/>
              </a:lnSpc>
              <a:defRPr sz="4800">
                <a:solidFill>
                  <a:srgbClr val="FFFFFF"/>
                </a:solidFill>
                <a:latin typeface="SwissReSans Light" pitchFamily="34" charset="0"/>
              </a:defRPr>
            </a:lvl1pPr>
          </a:lstStyle>
          <a:p>
            <a:r>
              <a:rPr lang="en-GB" dirty="0" smtClean="0"/>
              <a:t>Click to edit Master title style</a:t>
            </a:r>
            <a:endParaRPr lang="en-GB" dirty="0"/>
          </a:p>
        </p:txBody>
      </p:sp>
      <p:sp>
        <p:nvSpPr>
          <p:cNvPr id="3" name="Subtitle 2"/>
          <p:cNvSpPr>
            <a:spLocks noGrp="1"/>
          </p:cNvSpPr>
          <p:nvPr>
            <p:ph type="subTitle" idx="1"/>
          </p:nvPr>
        </p:nvSpPr>
        <p:spPr bwMode="white">
          <a:xfrm>
            <a:off x="684213" y="2996952"/>
            <a:ext cx="7272163" cy="288032"/>
          </a:xfrm>
        </p:spPr>
        <p:txBody>
          <a:bodyPr/>
          <a:lstStyle>
            <a:lvl1pPr marL="0" indent="0" algn="l">
              <a:lnSpc>
                <a:spcPct val="100000"/>
              </a:lnSpc>
              <a:spcBef>
                <a:spcPts val="0"/>
              </a:spcBef>
              <a:buNone/>
              <a:defRPr>
                <a:solidFill>
                  <a:srgbClr val="FFFFFF"/>
                </a:solidFill>
                <a:latin typeface="SwissReSans"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Click to edit Master subtitle style</a:t>
            </a:r>
            <a:endParaRPr lang="en-GB" dirty="0"/>
          </a:p>
        </p:txBody>
      </p:sp>
      <p:sp>
        <p:nvSpPr>
          <p:cNvPr id="11" name="Classification"/>
          <p:cNvSpPr txBox="1">
            <a:spLocks noChangeArrowheads="1"/>
          </p:cNvSpPr>
          <p:nvPr userDrawn="1">
            <p:custDataLst>
              <p:tags r:id="rId2"/>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pic>
        <p:nvPicPr>
          <p:cNvPr id="6" name="Picture 5"/>
          <p:cNvPicPr>
            <a:picLocks noChangeAspect="1"/>
          </p:cNvPicPr>
          <p:nvPr userDrawn="1">
            <p:custDataLst>
              <p:tags r:id="rId3"/>
            </p:custDataLst>
          </p:nvPr>
        </p:nvPicPr>
        <p:blipFill>
          <a:blip r:embed="rId5" cstate="print">
            <a:extLst>
              <a:ext uri="{28A0092B-C50C-407E-A947-70E740481C1C}">
                <a14:useLocalDpi xmlns:a14="http://schemas.microsoft.com/office/drawing/2010/main" val="0"/>
              </a:ext>
            </a:extLst>
          </a:blip>
          <a:stretch>
            <a:fillRect/>
          </a:stretch>
        </p:blipFill>
        <p:spPr bwMode="gray">
          <a:xfrm>
            <a:off x="263426" y="301052"/>
            <a:ext cx="1379177" cy="324512"/>
          </a:xfrm>
          <a:prstGeom prst="rect">
            <a:avLst/>
          </a:prstGeom>
        </p:spPr>
      </p:pic>
    </p:spTree>
    <p:extLst>
      <p:ext uri="{BB962C8B-B14F-4D97-AF65-F5344CB8AC3E}">
        <p14:creationId xmlns:p14="http://schemas.microsoft.com/office/powerpoint/2010/main" val="2548666063"/>
      </p:ext>
    </p:extLst>
  </p:cSld>
  <p:clrMapOvr>
    <a:masterClrMapping/>
  </p:clrMapOvr>
  <p:hf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Title and Content"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black">
          <a:xfrm>
            <a:off x="684213" y="1628775"/>
            <a:ext cx="7991475" cy="4392513"/>
          </a:xfrm>
        </p:spPr>
        <p:txBody>
          <a:bodyPr/>
          <a:lstStyle>
            <a:lvl1pPr>
              <a:defRPr>
                <a:latin typeface="SwissReSans" pitchFamily="34" charset="0"/>
              </a:defRPr>
            </a:lvl1pPr>
            <a:lvl2pPr>
              <a:defRPr>
                <a:latin typeface="SwissReSans" pitchFamily="34" charset="0"/>
              </a:defRPr>
            </a:lvl2pPr>
            <a:lvl3pPr>
              <a:defRPr>
                <a:latin typeface="SwissReSans" pitchFamily="34" charset="0"/>
              </a:defRPr>
            </a:lvl3pPr>
            <a:lvl4pPr>
              <a:defRPr>
                <a:latin typeface="SwissReSans" pitchFamily="34" charset="0"/>
              </a:defRPr>
            </a:lvl4pPr>
            <a:lvl5pPr>
              <a:defRPr>
                <a:latin typeface="SwissReSans" pitchFamily="34" charset="0"/>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5" name="Title 4"/>
          <p:cNvSpPr>
            <a:spLocks noGrp="1"/>
          </p:cNvSpPr>
          <p:nvPr>
            <p:ph type="title"/>
          </p:nvPr>
        </p:nvSpPr>
        <p:spPr/>
        <p:txBody>
          <a:bodyPr/>
          <a:lstStyle/>
          <a:p>
            <a:r>
              <a:rPr lang="en-GB" dirty="0" smtClean="0"/>
              <a:t>Click to edit Master title style</a:t>
            </a:r>
            <a:endParaRPr lang="en-GB" dirty="0"/>
          </a:p>
        </p:txBody>
      </p:sp>
      <p:sp>
        <p:nvSpPr>
          <p:cNvPr id="7" name="Date Placeholder 6"/>
          <p:cNvSpPr>
            <a:spLocks noGrp="1"/>
          </p:cNvSpPr>
          <p:nvPr>
            <p:ph type="dt" sz="half" idx="10"/>
          </p:nvPr>
        </p:nvSpPr>
        <p:spPr/>
        <p:txBody>
          <a:bodyPr/>
          <a:lstStyle/>
          <a:p>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3357175273"/>
      </p:ext>
    </p:extLst>
  </p:cSld>
  <p:clrMapOvr>
    <a:masterClrMapping/>
  </p:clrMapOvr>
  <p:hf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matchingName="Section Header" preserve="1" userDrawn="1">
  <p:cSld name="Section Header">
    <p:spTree>
      <p:nvGrpSpPr>
        <p:cNvPr id="1" name=""/>
        <p:cNvGrpSpPr/>
        <p:nvPr/>
      </p:nvGrpSpPr>
      <p:grpSpPr>
        <a:xfrm>
          <a:off x="0" y="0"/>
          <a:ext cx="0" cy="0"/>
          <a:chOff x="0" y="0"/>
          <a:chExt cx="0" cy="0"/>
        </a:xfrm>
      </p:grpSpPr>
      <p:pic>
        <p:nvPicPr>
          <p:cNvPr id="5" name="Picture 4"/>
          <p:cNvPicPr>
            <a:picLocks/>
          </p:cNvPicPr>
          <p:nvPr userDrawn="1">
            <p:custDataLst>
              <p:tags r:id="rId2"/>
            </p:custDataLst>
          </p:nvPr>
        </p:nvPicPr>
        <p:blipFill>
          <a:blip r:embed="rId8">
            <a:extLst>
              <a:ext uri="{28A0092B-C50C-407E-A947-70E740481C1C}">
                <a14:useLocalDpi xmlns:a14="http://schemas.microsoft.com/office/drawing/2010/main" val="0"/>
              </a:ext>
            </a:extLst>
          </a:blip>
          <a:stretch>
            <a:fillRect/>
          </a:stretch>
        </p:blipFill>
        <p:spPr bwMode="hidden">
          <a:xfrm>
            <a:off x="0" y="0"/>
            <a:ext cx="9144000" cy="6858000"/>
          </a:xfrm>
          <a:prstGeom prst="rect">
            <a:avLst/>
          </a:prstGeom>
        </p:spPr>
      </p:pic>
      <p:sp>
        <p:nvSpPr>
          <p:cNvPr id="2" name="Title 1"/>
          <p:cNvSpPr>
            <a:spLocks noGrp="1"/>
          </p:cNvSpPr>
          <p:nvPr>
            <p:ph type="title"/>
          </p:nvPr>
        </p:nvSpPr>
        <p:spPr bwMode="black">
          <a:xfrm>
            <a:off x="684213" y="1628775"/>
            <a:ext cx="7272163" cy="1329620"/>
          </a:xfrm>
        </p:spPr>
        <p:txBody>
          <a:bodyPr vert="horz" lIns="0" tIns="0" rIns="0" bIns="0" rtlCol="0" anchor="t" anchorCtr="0">
            <a:noAutofit/>
          </a:bodyPr>
          <a:lstStyle>
            <a:lvl1pPr algn="l" defTabSz="914400" rtl="0" eaLnBrk="1" latinLnBrk="0" hangingPunct="1">
              <a:lnSpc>
                <a:spcPct val="80000"/>
              </a:lnSpc>
              <a:spcBef>
                <a:spcPct val="0"/>
              </a:spcBef>
              <a:buNone/>
              <a:defRPr lang="en-GB" sz="4800" kern="1200" dirty="0">
                <a:solidFill>
                  <a:srgbClr val="FFFFFF"/>
                </a:solidFill>
                <a:latin typeface="SwissReSans Light" pitchFamily="34" charset="0"/>
                <a:ea typeface="+mj-ea"/>
                <a:cs typeface="+mj-cs"/>
              </a:defRPr>
            </a:lvl1pPr>
          </a:lstStyle>
          <a:p>
            <a:r>
              <a:rPr lang="en-GB" dirty="0" smtClean="0"/>
              <a:t>Click to edit Master title style</a:t>
            </a:r>
            <a:endParaRPr lang="en-GB" dirty="0"/>
          </a:p>
        </p:txBody>
      </p:sp>
      <p:sp>
        <p:nvSpPr>
          <p:cNvPr id="10" name="Text Placeholder 9"/>
          <p:cNvSpPr>
            <a:spLocks noGrp="1"/>
          </p:cNvSpPr>
          <p:nvPr>
            <p:ph type="body" sz="quarter" idx="12"/>
          </p:nvPr>
        </p:nvSpPr>
        <p:spPr>
          <a:xfrm>
            <a:off x="684213" y="3573016"/>
            <a:ext cx="7272163" cy="2448372"/>
          </a:xfrm>
        </p:spPr>
        <p:txBody>
          <a:bodyPr/>
          <a:lstStyle>
            <a:lvl1pPr>
              <a:spcBef>
                <a:spcPts val="0"/>
              </a:spcBef>
              <a:defRPr sz="1800">
                <a:solidFill>
                  <a:srgbClr val="283E36"/>
                </a:solidFill>
                <a:latin typeface="SwissReSans Light" panose="020B0504020202020204" pitchFamily="34" charset="0"/>
              </a:defRPr>
            </a:lvl1pPr>
            <a:lvl2pPr>
              <a:spcBef>
                <a:spcPts val="0"/>
              </a:spcBef>
              <a:defRPr sz="1600">
                <a:solidFill>
                  <a:srgbClr val="283E36"/>
                </a:solidFill>
                <a:latin typeface="SwissReSans Light" panose="020B0504020202020204" pitchFamily="34" charset="0"/>
              </a:defRPr>
            </a:lvl2pPr>
            <a:lvl3pPr>
              <a:spcBef>
                <a:spcPts val="0"/>
              </a:spcBef>
              <a:defRPr sz="1600">
                <a:solidFill>
                  <a:srgbClr val="283E36"/>
                </a:solidFill>
                <a:latin typeface="SwissReSans Light" panose="020B0504020202020204" pitchFamily="34" charset="0"/>
              </a:defRPr>
            </a:lvl3pPr>
            <a:lvl4pPr>
              <a:spcBef>
                <a:spcPts val="0"/>
              </a:spcBef>
              <a:defRPr sz="1600">
                <a:solidFill>
                  <a:srgbClr val="283E36"/>
                </a:solidFill>
                <a:latin typeface="SwissReSans Light" panose="020B0504020202020204" pitchFamily="34" charset="0"/>
              </a:defRPr>
            </a:lvl4pPr>
            <a:lvl5pPr>
              <a:spcBef>
                <a:spcPts val="0"/>
              </a:spcBef>
              <a:defRPr sz="1600">
                <a:solidFill>
                  <a:srgbClr val="283E36"/>
                </a:solidFill>
                <a:latin typeface="SwissReSans Light" panose="020B0504020202020204" pitchFamily="34" charset="0"/>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3" name="Date Placeholder 2"/>
          <p:cNvSpPr>
            <a:spLocks noGrp="1"/>
          </p:cNvSpPr>
          <p:nvPr>
            <p:ph type="dt" sz="half" idx="13"/>
          </p:nvPr>
        </p:nvSpPr>
        <p:spPr/>
        <p:txBody>
          <a:bodyPr/>
          <a:lstStyle/>
          <a:p>
            <a:endParaRPr lang="en-GB" dirty="0"/>
          </a:p>
        </p:txBody>
      </p:sp>
      <p:sp>
        <p:nvSpPr>
          <p:cNvPr id="4" name="Footer Placeholder 3"/>
          <p:cNvSpPr>
            <a:spLocks noGrp="1"/>
          </p:cNvSpPr>
          <p:nvPr>
            <p:ph type="ftr" sz="quarter" idx="14"/>
          </p:nvPr>
        </p:nvSpPr>
        <p:spPr/>
        <p:txBody>
          <a:bodyPr/>
          <a:lstStyle/>
          <a:p>
            <a:endParaRPr lang="en-GB" dirty="0"/>
          </a:p>
        </p:txBody>
      </p:sp>
      <p:sp>
        <p:nvSpPr>
          <p:cNvPr id="8" name="Slide Number Placeholder 7"/>
          <p:cNvSpPr>
            <a:spLocks noGrp="1"/>
          </p:cNvSpPr>
          <p:nvPr>
            <p:ph type="sldNum" sz="quarter" idx="15"/>
            <p:custDataLst>
              <p:tags r:id="rId3"/>
            </p:custDataLst>
          </p:nvPr>
        </p:nvSpPr>
        <p:spPr/>
        <p:txBody>
          <a:bodyPr/>
          <a:lstStyle/>
          <a:p>
            <a:fld id="{5E4D2043-7E31-4A53-BD33-72A88E682172}" type="slidenum">
              <a:rPr lang="en-GB" smtClean="0"/>
              <a:pPr/>
              <a:t>‹#›</a:t>
            </a:fld>
            <a:endParaRPr lang="en-GB" dirty="0"/>
          </a:p>
        </p:txBody>
      </p:sp>
      <p:sp>
        <p:nvSpPr>
          <p:cNvPr id="11" name="Classification"/>
          <p:cNvSpPr txBox="1">
            <a:spLocks noChangeArrowheads="1"/>
          </p:cNvSpPr>
          <p:nvPr userDrawn="1">
            <p:custDataLst>
              <p:tags r:id="rId4"/>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14" name="Footer"/>
          <p:cNvSpPr txBox="1">
            <a:spLocks/>
          </p:cNvSpPr>
          <p:nvPr userDrawn="1">
            <p:custDataLst>
              <p:tags r:id="rId5"/>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pic>
        <p:nvPicPr>
          <p:cNvPr id="9" name="Picture 8"/>
          <p:cNvPicPr>
            <a:picLocks noChangeAspect="1"/>
          </p:cNvPicPr>
          <p:nvPr userDrawn="1">
            <p:custDataLst>
              <p:tags r:id="rId6"/>
            </p:custDataLst>
          </p:nvPr>
        </p:nvPicPr>
        <p:blipFill>
          <a:blip r:embed="rId9"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2081735418"/>
      </p:ext>
    </p:extLst>
  </p:cSld>
  <p:clrMapOvr>
    <a:masterClrMapping/>
  </p:clrMapOvr>
  <p:hf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Two Content"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bwMode="black">
          <a:xfrm>
            <a:off x="684213" y="1628774"/>
            <a:ext cx="3887788" cy="4392614"/>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4" name="Content Placeholder 3"/>
          <p:cNvSpPr>
            <a:spLocks noGrp="1"/>
          </p:cNvSpPr>
          <p:nvPr>
            <p:ph sz="half" idx="2"/>
          </p:nvPr>
        </p:nvSpPr>
        <p:spPr bwMode="black">
          <a:xfrm>
            <a:off x="4788024" y="1628775"/>
            <a:ext cx="3887664" cy="4392613"/>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8" name="Title 7"/>
          <p:cNvSpPr>
            <a:spLocks noGrp="1"/>
          </p:cNvSpPr>
          <p:nvPr>
            <p:ph type="title"/>
          </p:nvPr>
        </p:nvSpPr>
        <p:spPr/>
        <p:txBody>
          <a:bodyPr/>
          <a:lstStyle/>
          <a:p>
            <a:r>
              <a:rPr lang="en-GB" dirty="0" smtClean="0"/>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2698063825"/>
      </p:ext>
    </p:extLst>
  </p:cSld>
  <p:clrMapOvr>
    <a:masterClrMapping/>
  </p:clrMapOvr>
  <p:hf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Only" preserve="1" userDrawn="1">
  <p:cSld name="Title Only">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endParaRPr lang="en-GB" dirty="0"/>
          </a:p>
        </p:txBody>
      </p:sp>
      <p:sp>
        <p:nvSpPr>
          <p:cNvPr id="7" name="Footer Placeholder 6"/>
          <p:cNvSpPr>
            <a:spLocks noGrp="1"/>
          </p:cNvSpPr>
          <p:nvPr>
            <p:ph type="ftr" sz="quarter" idx="11"/>
          </p:nvPr>
        </p:nvSpPr>
        <p:spPr/>
        <p:txBody>
          <a:bodyPr/>
          <a:lstStyle/>
          <a:p>
            <a:endParaRPr lang="en-GB" dirty="0"/>
          </a:p>
        </p:txBody>
      </p:sp>
      <p:sp>
        <p:nvSpPr>
          <p:cNvPr id="8" name="Slide Number Placeholder 7"/>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
        <p:nvSpPr>
          <p:cNvPr id="9" name="Title 8"/>
          <p:cNvSpPr>
            <a:spLocks noGrp="1"/>
          </p:cNvSpPr>
          <p:nvPr>
            <p:ph type="title"/>
          </p:nvPr>
        </p:nvSpPr>
        <p:spPr/>
        <p:txBody>
          <a:bodyPr/>
          <a:lstStyle/>
          <a:p>
            <a:r>
              <a:rPr lang="en-GB" dirty="0" smtClean="0"/>
              <a:t>Click to edit Master title style</a:t>
            </a:r>
            <a:endParaRPr lang="en-GB" dirty="0"/>
          </a:p>
        </p:txBody>
      </p:sp>
    </p:spTree>
    <p:extLst>
      <p:ext uri="{BB962C8B-B14F-4D97-AF65-F5344CB8AC3E}">
        <p14:creationId xmlns:p14="http://schemas.microsoft.com/office/powerpoint/2010/main" val="4213282868"/>
      </p:ext>
    </p:extLst>
  </p:cSld>
  <p:clrMapOvr>
    <a:masterClrMapping/>
  </p:clrMapOvr>
  <p:hf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Key Message" preserve="1" userDrawn="1">
  <p:cSld name="Key Messag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3106665952"/>
      </p:ext>
    </p:extLst>
  </p:cSld>
  <p:clrMapOvr>
    <a:masterClrMapping/>
  </p:clrMapOvr>
  <p:hf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matchingName="Image" preserve="1" userDrawn="1">
  <p:cSld name="Image">
    <p:bg>
      <p:bgPr>
        <a:solidFill>
          <a:srgbClr val="D1DCD6"/>
        </a:solidFill>
        <a:effectLst/>
      </p:bgPr>
    </p:bg>
    <p:spTree>
      <p:nvGrpSpPr>
        <p:cNvPr id="1" name=""/>
        <p:cNvGrpSpPr/>
        <p:nvPr/>
      </p:nvGrpSpPr>
      <p:grpSpPr>
        <a:xfrm>
          <a:off x="0" y="0"/>
          <a:ext cx="0" cy="0"/>
          <a:chOff x="0" y="0"/>
          <a:chExt cx="0" cy="0"/>
        </a:xfrm>
      </p:grpSpPr>
      <p:sp>
        <p:nvSpPr>
          <p:cNvPr id="3" name="Picture Placeholder 2" hidden="1"/>
          <p:cNvSpPr>
            <a:spLocks noGrp="1"/>
          </p:cNvSpPr>
          <p:nvPr>
            <p:ph type="pic" idx="1"/>
          </p:nvPr>
        </p:nvSpPr>
        <p:spPr bwMode="gray">
          <a:xfrm>
            <a:off x="0" y="0"/>
            <a:ext cx="9144000" cy="6858000"/>
          </a:xfrm>
        </p:spPr>
        <p:txBody>
          <a:bodyPr/>
          <a:lstStyle>
            <a:lvl1pPr marL="0" indent="0">
              <a:buNone/>
              <a:defRPr sz="1200">
                <a:solidFill>
                  <a:srgbClr val="A8BAB2"/>
                </a:solidFill>
                <a:latin typeface="SwissReSans"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smtClean="0"/>
              <a:t>Click icon to add picture</a:t>
            </a:r>
            <a:endParaRPr lang="en-GB" dirty="0"/>
          </a:p>
        </p:txBody>
      </p:sp>
      <p:sp>
        <p:nvSpPr>
          <p:cNvPr id="6" name="Date Placeholder 5"/>
          <p:cNvSpPr>
            <a:spLocks noGrp="1"/>
          </p:cNvSpPr>
          <p:nvPr>
            <p:ph type="dt" sz="half" idx="10"/>
          </p:nvPr>
        </p:nvSpPr>
        <p:spPr/>
        <p:txBody>
          <a:bodyPr/>
          <a:lstStyle/>
          <a:p>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
        <p:nvSpPr>
          <p:cNvPr id="10" name="Classification"/>
          <p:cNvSpPr txBox="1">
            <a:spLocks noChangeArrowheads="1"/>
          </p:cNvSpPr>
          <p:nvPr userDrawn="1">
            <p:custDataLst>
              <p:tags r:id="rId3"/>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12" name="Footer"/>
          <p:cNvSpPr txBox="1">
            <a:spLocks/>
          </p:cNvSpPr>
          <p:nvPr userDrawn="1">
            <p:custDataLst>
              <p:tags r:id="rId4"/>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pic>
        <p:nvPicPr>
          <p:cNvPr id="5" name="Picture 4"/>
          <p:cNvPicPr>
            <a:picLocks noChangeAspect="1"/>
          </p:cNvPicPr>
          <p:nvPr userDrawn="1">
            <p:custDataLst>
              <p:tags r:id="rId5"/>
            </p:custDataLst>
          </p:nvPr>
        </p:nvPicPr>
        <p:blipFill>
          <a:blip r:embed="rId7"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1971608792"/>
      </p:ext>
    </p:extLst>
  </p:cSld>
  <p:clrMapOvr>
    <a:masterClrMapping/>
  </p:clrMapOvr>
  <p:hf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ext and Image" preserve="1" userDrawn="1">
  <p:cSld name="Text and Image">
    <p:spTree>
      <p:nvGrpSpPr>
        <p:cNvPr id="1" name=""/>
        <p:cNvGrpSpPr/>
        <p:nvPr/>
      </p:nvGrpSpPr>
      <p:grpSpPr>
        <a:xfrm>
          <a:off x="0" y="0"/>
          <a:ext cx="0" cy="0"/>
          <a:chOff x="0" y="0"/>
          <a:chExt cx="0" cy="0"/>
        </a:xfrm>
      </p:grpSpPr>
      <p:sp>
        <p:nvSpPr>
          <p:cNvPr id="12" name="Picture Placeholder 7"/>
          <p:cNvSpPr>
            <a:spLocks noGrp="1"/>
          </p:cNvSpPr>
          <p:nvPr>
            <p:ph type="pic" sz="quarter" idx="13" hasCustomPrompt="1"/>
          </p:nvPr>
        </p:nvSpPr>
        <p:spPr bwMode="gray">
          <a:xfrm>
            <a:off x="0" y="0"/>
            <a:ext cx="9144000" cy="6858000"/>
          </a:xfrm>
        </p:spPr>
        <p:txBody>
          <a:bodyPr lIns="4752000" anchor="ctr"/>
          <a:lstStyle>
            <a:lvl1pPr>
              <a:buFontTx/>
              <a:buNone/>
              <a:defRPr sz="1200">
                <a:solidFill>
                  <a:srgbClr val="A8BAB2"/>
                </a:solidFill>
                <a:latin typeface="SwissReSans" pitchFamily="34" charset="0"/>
              </a:defRPr>
            </a:lvl1pPr>
          </a:lstStyle>
          <a:p>
            <a:r>
              <a:rPr lang="en-GB" noProof="1" smtClean="0"/>
              <a:t>Select an image from the Brandic menu</a:t>
            </a:r>
            <a:endParaRPr lang="en-GB" noProof="1"/>
          </a:p>
        </p:txBody>
      </p:sp>
      <p:sp>
        <p:nvSpPr>
          <p:cNvPr id="3" name="Content Placeholder 2"/>
          <p:cNvSpPr>
            <a:spLocks noGrp="1"/>
          </p:cNvSpPr>
          <p:nvPr>
            <p:ph sz="half" idx="1"/>
          </p:nvPr>
        </p:nvSpPr>
        <p:spPr bwMode="black">
          <a:xfrm>
            <a:off x="684213" y="1628774"/>
            <a:ext cx="3527747" cy="4392614"/>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8" name="Title 7"/>
          <p:cNvSpPr>
            <a:spLocks noGrp="1"/>
          </p:cNvSpPr>
          <p:nvPr>
            <p:ph type="title"/>
          </p:nvPr>
        </p:nvSpPr>
        <p:spPr>
          <a:xfrm>
            <a:off x="684214" y="692150"/>
            <a:ext cx="3527745" cy="692647"/>
          </a:xfrm>
        </p:spPr>
        <p:txBody>
          <a:bodyPr/>
          <a:lstStyle/>
          <a:p>
            <a:r>
              <a:rPr lang="en-GB" dirty="0" smtClean="0"/>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24369746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Closing" preserve="1" userDrawn="1">
  <p:cSld name="Closing">
    <p:spTree>
      <p:nvGrpSpPr>
        <p:cNvPr id="1" name=""/>
        <p:cNvGrpSpPr/>
        <p:nvPr/>
      </p:nvGrpSpPr>
      <p:grpSpPr>
        <a:xfrm>
          <a:off x="0" y="0"/>
          <a:ext cx="0" cy="0"/>
          <a:chOff x="0" y="0"/>
          <a:chExt cx="0" cy="0"/>
        </a:xfrm>
      </p:grpSpPr>
      <p:pic>
        <p:nvPicPr>
          <p:cNvPr id="5" name="Picture 4"/>
          <p:cNvPicPr>
            <a:picLocks/>
          </p:cNvPicPr>
          <p:nvPr userDrawn="1">
            <p:custDataLst>
              <p:tags r:id="rId2"/>
            </p:custDataLst>
          </p:nvPr>
        </p:nvPicPr>
        <p:blipFill>
          <a:blip r:embed="rId8">
            <a:extLst>
              <a:ext uri="{28A0092B-C50C-407E-A947-70E740481C1C}">
                <a14:useLocalDpi xmlns:a14="http://schemas.microsoft.com/office/drawing/2010/main" val="0"/>
              </a:ext>
            </a:extLst>
          </a:blip>
          <a:stretch>
            <a:fillRect/>
          </a:stretch>
        </p:blipFill>
        <p:spPr bwMode="hidden">
          <a:xfrm>
            <a:off x="0" y="0"/>
            <a:ext cx="9144000" cy="6858000"/>
          </a:xfrm>
          <a:prstGeom prst="rect">
            <a:avLst/>
          </a:prstGeom>
        </p:spPr>
      </p:pic>
      <p:sp>
        <p:nvSpPr>
          <p:cNvPr id="2" name="Title 1"/>
          <p:cNvSpPr>
            <a:spLocks noGrp="1"/>
          </p:cNvSpPr>
          <p:nvPr>
            <p:ph type="ctrTitle"/>
          </p:nvPr>
        </p:nvSpPr>
        <p:spPr bwMode="black">
          <a:xfrm>
            <a:off x="684213" y="1628775"/>
            <a:ext cx="7272163" cy="1329620"/>
          </a:xfrm>
        </p:spPr>
        <p:txBody>
          <a:bodyPr anchor="t" anchorCtr="0">
            <a:noAutofit/>
          </a:bodyPr>
          <a:lstStyle>
            <a:lvl1pPr algn="l">
              <a:lnSpc>
                <a:spcPct val="80000"/>
              </a:lnSpc>
              <a:defRPr sz="4800">
                <a:solidFill>
                  <a:srgbClr val="FFFFFF"/>
                </a:solidFill>
                <a:latin typeface="SwissReSans Light" pitchFamily="34" charset="0"/>
              </a:defRPr>
            </a:lvl1pPr>
          </a:lstStyle>
          <a:p>
            <a:r>
              <a:rPr lang="en-GB" dirty="0" smtClean="0"/>
              <a:t>Click to edit Master title style</a:t>
            </a:r>
            <a:endParaRPr lang="en-GB" dirty="0"/>
          </a:p>
        </p:txBody>
      </p:sp>
      <p:sp>
        <p:nvSpPr>
          <p:cNvPr id="3" name="Date Placeholder 2"/>
          <p:cNvSpPr>
            <a:spLocks noGrp="1"/>
          </p:cNvSpPr>
          <p:nvPr>
            <p:ph type="dt" sz="half" idx="10"/>
          </p:nvPr>
        </p:nvSpPr>
        <p:spPr/>
        <p:txBody>
          <a:bodyPr/>
          <a:lstStyle/>
          <a:p>
            <a:endParaRPr lang="en-GB" dirty="0"/>
          </a:p>
        </p:txBody>
      </p:sp>
      <p:sp>
        <p:nvSpPr>
          <p:cNvPr id="7" name="Footer Placeholder 6"/>
          <p:cNvSpPr>
            <a:spLocks noGrp="1"/>
          </p:cNvSpPr>
          <p:nvPr>
            <p:ph type="ftr" sz="quarter" idx="11"/>
          </p:nvPr>
        </p:nvSpPr>
        <p:spPr/>
        <p:txBody>
          <a:bodyPr/>
          <a:lstStyle/>
          <a:p>
            <a:endParaRPr lang="en-GB" dirty="0"/>
          </a:p>
        </p:txBody>
      </p:sp>
      <p:sp>
        <p:nvSpPr>
          <p:cNvPr id="8" name="Slide Number Placeholder 7"/>
          <p:cNvSpPr>
            <a:spLocks noGrp="1"/>
          </p:cNvSpPr>
          <p:nvPr>
            <p:ph type="sldNum" sz="quarter" idx="12"/>
            <p:custDataLst>
              <p:tags r:id="rId3"/>
            </p:custDataLst>
          </p:nvPr>
        </p:nvSpPr>
        <p:spPr/>
        <p:txBody>
          <a:bodyPr/>
          <a:lstStyle/>
          <a:p>
            <a:fld id="{5E4D2043-7E31-4A53-BD33-72A88E682172}" type="slidenum">
              <a:rPr lang="en-GB" smtClean="0"/>
              <a:pPr/>
              <a:t>‹#›</a:t>
            </a:fld>
            <a:endParaRPr lang="en-GB" dirty="0"/>
          </a:p>
        </p:txBody>
      </p:sp>
      <p:sp>
        <p:nvSpPr>
          <p:cNvPr id="9" name="Text Placeholder 9"/>
          <p:cNvSpPr>
            <a:spLocks noGrp="1"/>
          </p:cNvSpPr>
          <p:nvPr>
            <p:ph type="body" sz="quarter" idx="13"/>
          </p:nvPr>
        </p:nvSpPr>
        <p:spPr>
          <a:xfrm>
            <a:off x="684213" y="3573016"/>
            <a:ext cx="7272163" cy="2448372"/>
          </a:xfrm>
        </p:spPr>
        <p:txBody>
          <a:bodyPr/>
          <a:lstStyle>
            <a:lvl1pPr marL="0" indent="0">
              <a:spcBef>
                <a:spcPts val="0"/>
              </a:spcBef>
              <a:spcAft>
                <a:spcPts val="1200"/>
              </a:spcAft>
              <a:buFontTx/>
              <a:buNone/>
              <a:defRPr sz="1200">
                <a:solidFill>
                  <a:srgbClr val="283E36"/>
                </a:solidFill>
                <a:latin typeface="SwissReSans Light" panose="020B0504020202020204" pitchFamily="34" charset="0"/>
              </a:defRPr>
            </a:lvl1pPr>
            <a:lvl2pPr marL="182562" indent="0">
              <a:spcBef>
                <a:spcPts val="0"/>
              </a:spcBef>
              <a:spcAft>
                <a:spcPts val="1200"/>
              </a:spcAft>
              <a:buFontTx/>
              <a:buNone/>
              <a:defRPr sz="1200">
                <a:solidFill>
                  <a:srgbClr val="283E36"/>
                </a:solidFill>
                <a:latin typeface="SwissReSans Light" panose="020B0504020202020204" pitchFamily="34" charset="0"/>
              </a:defRPr>
            </a:lvl2pPr>
            <a:lvl3pPr marL="444500" indent="0">
              <a:spcBef>
                <a:spcPts val="0"/>
              </a:spcBef>
              <a:spcAft>
                <a:spcPts val="1200"/>
              </a:spcAft>
              <a:buFontTx/>
              <a:buNone/>
              <a:defRPr sz="1200">
                <a:solidFill>
                  <a:srgbClr val="283E36"/>
                </a:solidFill>
                <a:latin typeface="SwissReSans Light" panose="020B0504020202020204" pitchFamily="34" charset="0"/>
              </a:defRPr>
            </a:lvl3pPr>
            <a:lvl4pPr marL="715963" indent="0">
              <a:spcBef>
                <a:spcPts val="0"/>
              </a:spcBef>
              <a:spcAft>
                <a:spcPts val="1200"/>
              </a:spcAft>
              <a:buFontTx/>
              <a:buNone/>
              <a:defRPr sz="1200">
                <a:solidFill>
                  <a:srgbClr val="283E36"/>
                </a:solidFill>
                <a:latin typeface="SwissReSans Light" panose="020B0504020202020204" pitchFamily="34" charset="0"/>
              </a:defRPr>
            </a:lvl4pPr>
            <a:lvl5pPr marL="985838" indent="0">
              <a:spcBef>
                <a:spcPts val="0"/>
              </a:spcBef>
              <a:spcAft>
                <a:spcPts val="1200"/>
              </a:spcAft>
              <a:buFontTx/>
              <a:buNone/>
              <a:defRPr sz="1200">
                <a:solidFill>
                  <a:srgbClr val="283E36"/>
                </a:solidFill>
                <a:latin typeface="SwissReSans Light" panose="020B0504020202020204" pitchFamily="34" charset="0"/>
              </a:defRPr>
            </a:lvl5pPr>
          </a:lstStyle>
          <a:p>
            <a:pPr lvl="0"/>
            <a:r>
              <a:rPr lang="en-GB" dirty="0" smtClean="0"/>
              <a:t>Click to edit Master text styles</a:t>
            </a:r>
          </a:p>
        </p:txBody>
      </p:sp>
      <p:sp>
        <p:nvSpPr>
          <p:cNvPr id="10" name="Classification"/>
          <p:cNvSpPr txBox="1">
            <a:spLocks noChangeArrowheads="1"/>
          </p:cNvSpPr>
          <p:nvPr userDrawn="1">
            <p:custDataLst>
              <p:tags r:id="rId4"/>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13" name="Footer"/>
          <p:cNvSpPr txBox="1">
            <a:spLocks/>
          </p:cNvSpPr>
          <p:nvPr userDrawn="1">
            <p:custDataLst>
              <p:tags r:id="rId5"/>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pic>
        <p:nvPicPr>
          <p:cNvPr id="11" name="Picture 10"/>
          <p:cNvPicPr>
            <a:picLocks noChangeAspect="1"/>
          </p:cNvPicPr>
          <p:nvPr userDrawn="1">
            <p:custDataLst>
              <p:tags r:id="rId6"/>
            </p:custDataLst>
          </p:nvPr>
        </p:nvPicPr>
        <p:blipFill>
          <a:blip r:embed="rId9"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3772556745"/>
      </p:ext>
    </p:extLst>
  </p:cSld>
  <p:clrMapOvr>
    <a:masterClrMapping/>
  </p:clrMapOvr>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Statement and Image" preserve="1" userDrawn="1">
  <p:cSld name="Statement and Image">
    <p:spTree>
      <p:nvGrpSpPr>
        <p:cNvPr id="1" name=""/>
        <p:cNvGrpSpPr/>
        <p:nvPr/>
      </p:nvGrpSpPr>
      <p:grpSpPr>
        <a:xfrm>
          <a:off x="0" y="0"/>
          <a:ext cx="0" cy="0"/>
          <a:chOff x="0" y="0"/>
          <a:chExt cx="0" cy="0"/>
        </a:xfrm>
      </p:grpSpPr>
      <p:sp>
        <p:nvSpPr>
          <p:cNvPr id="12" name="Picture Placeholder 7"/>
          <p:cNvSpPr>
            <a:spLocks noGrp="1"/>
          </p:cNvSpPr>
          <p:nvPr>
            <p:ph type="pic" sz="quarter" idx="13" hasCustomPrompt="1"/>
          </p:nvPr>
        </p:nvSpPr>
        <p:spPr bwMode="gray">
          <a:xfrm>
            <a:off x="0" y="0"/>
            <a:ext cx="9144000" cy="6858000"/>
          </a:xfrm>
        </p:spPr>
        <p:txBody>
          <a:bodyPr lIns="4752000" anchor="ctr"/>
          <a:lstStyle>
            <a:lvl1pPr>
              <a:buFontTx/>
              <a:buNone/>
              <a:defRPr sz="1200">
                <a:solidFill>
                  <a:srgbClr val="A8BAB2"/>
                </a:solidFill>
                <a:latin typeface="SwissReSans" pitchFamily="34" charset="0"/>
              </a:defRPr>
            </a:lvl1pPr>
          </a:lstStyle>
          <a:p>
            <a:r>
              <a:rPr lang="en-GB" noProof="1" smtClean="0"/>
              <a:t>Select an image from the Brandic menu</a:t>
            </a:r>
            <a:endParaRPr lang="en-GB" noProof="1"/>
          </a:p>
        </p:txBody>
      </p:sp>
      <p:sp>
        <p:nvSpPr>
          <p:cNvPr id="8" name="Title 7"/>
          <p:cNvSpPr>
            <a:spLocks noGrp="1"/>
          </p:cNvSpPr>
          <p:nvPr>
            <p:ph type="title"/>
          </p:nvPr>
        </p:nvSpPr>
        <p:spPr>
          <a:xfrm>
            <a:off x="684213" y="1628773"/>
            <a:ext cx="3527747" cy="4392614"/>
          </a:xfrm>
        </p:spPr>
        <p:txBody>
          <a:bodyPr/>
          <a:lstStyle/>
          <a:p>
            <a:r>
              <a:rPr lang="en-GB" dirty="0" smtClean="0"/>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2746201339"/>
      </p:ext>
    </p:extLst>
  </p:cSld>
  <p:clrMapOvr>
    <a:masterClrMapping/>
  </p:clrMapOvr>
  <p:hf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Power Symbol" preserve="1" userDrawn="1">
  <p:cSld name="Power Symbo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dirty="0"/>
          </a:p>
        </p:txBody>
      </p:sp>
      <p:sp>
        <p:nvSpPr>
          <p:cNvPr id="3" name="Footer Placeholder 2"/>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grpSp>
        <p:nvGrpSpPr>
          <p:cNvPr id="10" name="Group 9"/>
          <p:cNvGrpSpPr/>
          <p:nvPr userDrawn="1"/>
        </p:nvGrpSpPr>
        <p:grpSpPr>
          <a:xfrm>
            <a:off x="3132138" y="1989138"/>
            <a:ext cx="2879725" cy="2879725"/>
            <a:chOff x="3132138" y="1989138"/>
            <a:chExt cx="2879725" cy="2879725"/>
          </a:xfrm>
        </p:grpSpPr>
        <p:sp>
          <p:nvSpPr>
            <p:cNvPr id="9" name="Rectangle 8"/>
            <p:cNvSpPr/>
            <p:nvPr userDrawn="1"/>
          </p:nvSpPr>
          <p:spPr>
            <a:xfrm>
              <a:off x="3707904" y="2564904"/>
              <a:ext cx="1728192" cy="1728192"/>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latin typeface="SwissReSans" pitchFamily="34" charset="0"/>
              </a:endParaRPr>
            </a:p>
          </p:txBody>
        </p:sp>
        <p:sp>
          <p:nvSpPr>
            <p:cNvPr id="8" name="Freeform 5"/>
            <p:cNvSpPr>
              <a:spLocks noEditPoints="1"/>
            </p:cNvSpPr>
            <p:nvPr userDrawn="1"/>
          </p:nvSpPr>
          <p:spPr bwMode="auto">
            <a:xfrm>
              <a:off x="3132138" y="1989138"/>
              <a:ext cx="2879725" cy="2879725"/>
            </a:xfrm>
            <a:custGeom>
              <a:avLst/>
              <a:gdLst>
                <a:gd name="T0" fmla="*/ 738 w 1476"/>
                <a:gd name="T1" fmla="*/ 0 h 1476"/>
                <a:gd name="T2" fmla="*/ 0 w 1476"/>
                <a:gd name="T3" fmla="*/ 738 h 1476"/>
                <a:gd name="T4" fmla="*/ 738 w 1476"/>
                <a:gd name="T5" fmla="*/ 1476 h 1476"/>
                <a:gd name="T6" fmla="*/ 1476 w 1476"/>
                <a:gd name="T7" fmla="*/ 738 h 1476"/>
                <a:gd name="T8" fmla="*/ 738 w 1476"/>
                <a:gd name="T9" fmla="*/ 0 h 1476"/>
                <a:gd name="T10" fmla="*/ 547 w 1476"/>
                <a:gd name="T11" fmla="*/ 1099 h 1476"/>
                <a:gd name="T12" fmla="*/ 388 w 1476"/>
                <a:gd name="T13" fmla="*/ 1099 h 1476"/>
                <a:gd name="T14" fmla="*/ 388 w 1476"/>
                <a:gd name="T15" fmla="*/ 637 h 1476"/>
                <a:gd name="T16" fmla="*/ 547 w 1476"/>
                <a:gd name="T17" fmla="*/ 637 h 1476"/>
                <a:gd name="T18" fmla="*/ 547 w 1476"/>
                <a:gd name="T19" fmla="*/ 1099 h 1476"/>
                <a:gd name="T20" fmla="*/ 817 w 1476"/>
                <a:gd name="T21" fmla="*/ 1099 h 1476"/>
                <a:gd name="T22" fmla="*/ 658 w 1476"/>
                <a:gd name="T23" fmla="*/ 1099 h 1476"/>
                <a:gd name="T24" fmla="*/ 658 w 1476"/>
                <a:gd name="T25" fmla="*/ 637 h 1476"/>
                <a:gd name="T26" fmla="*/ 817 w 1476"/>
                <a:gd name="T27" fmla="*/ 637 h 1476"/>
                <a:gd name="T28" fmla="*/ 817 w 1476"/>
                <a:gd name="T29" fmla="*/ 1099 h 1476"/>
                <a:gd name="T30" fmla="*/ 1088 w 1476"/>
                <a:gd name="T31" fmla="*/ 1099 h 1476"/>
                <a:gd name="T32" fmla="*/ 929 w 1476"/>
                <a:gd name="T33" fmla="*/ 1099 h 1476"/>
                <a:gd name="T34" fmla="*/ 929 w 1476"/>
                <a:gd name="T35" fmla="*/ 637 h 1476"/>
                <a:gd name="T36" fmla="*/ 1088 w 1476"/>
                <a:gd name="T37" fmla="*/ 637 h 1476"/>
                <a:gd name="T38" fmla="*/ 1088 w 1476"/>
                <a:gd name="T39" fmla="*/ 1099 h 1476"/>
                <a:gd name="T40" fmla="*/ 1094 w 1476"/>
                <a:gd name="T41" fmla="*/ 524 h 1476"/>
                <a:gd name="T42" fmla="*/ 382 w 1476"/>
                <a:gd name="T43" fmla="*/ 524 h 1476"/>
                <a:gd name="T44" fmla="*/ 382 w 1476"/>
                <a:gd name="T45" fmla="*/ 374 h 1476"/>
                <a:gd name="T46" fmla="*/ 1094 w 1476"/>
                <a:gd name="T47" fmla="*/ 374 h 1476"/>
                <a:gd name="T48" fmla="*/ 1094 w 1476"/>
                <a:gd name="T49" fmla="*/ 524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76" h="1476">
                  <a:moveTo>
                    <a:pt x="738" y="0"/>
                  </a:moveTo>
                  <a:cubicBezTo>
                    <a:pt x="330" y="0"/>
                    <a:pt x="0" y="331"/>
                    <a:pt x="0" y="738"/>
                  </a:cubicBezTo>
                  <a:cubicBezTo>
                    <a:pt x="0" y="1146"/>
                    <a:pt x="330" y="1476"/>
                    <a:pt x="738" y="1476"/>
                  </a:cubicBezTo>
                  <a:cubicBezTo>
                    <a:pt x="1145" y="1476"/>
                    <a:pt x="1476" y="1146"/>
                    <a:pt x="1476" y="738"/>
                  </a:cubicBezTo>
                  <a:cubicBezTo>
                    <a:pt x="1476" y="331"/>
                    <a:pt x="1145" y="0"/>
                    <a:pt x="738" y="0"/>
                  </a:cubicBezTo>
                  <a:moveTo>
                    <a:pt x="547" y="1099"/>
                  </a:moveTo>
                  <a:cubicBezTo>
                    <a:pt x="388" y="1099"/>
                    <a:pt x="388" y="1099"/>
                    <a:pt x="388" y="1099"/>
                  </a:cubicBezTo>
                  <a:cubicBezTo>
                    <a:pt x="388" y="637"/>
                    <a:pt x="388" y="637"/>
                    <a:pt x="388" y="637"/>
                  </a:cubicBezTo>
                  <a:cubicBezTo>
                    <a:pt x="547" y="637"/>
                    <a:pt x="547" y="637"/>
                    <a:pt x="547" y="637"/>
                  </a:cubicBezTo>
                  <a:lnTo>
                    <a:pt x="547" y="1099"/>
                  </a:lnTo>
                  <a:close/>
                  <a:moveTo>
                    <a:pt x="817" y="1099"/>
                  </a:moveTo>
                  <a:cubicBezTo>
                    <a:pt x="658" y="1099"/>
                    <a:pt x="658" y="1099"/>
                    <a:pt x="658" y="1099"/>
                  </a:cubicBezTo>
                  <a:cubicBezTo>
                    <a:pt x="658" y="637"/>
                    <a:pt x="658" y="637"/>
                    <a:pt x="658" y="637"/>
                  </a:cubicBezTo>
                  <a:cubicBezTo>
                    <a:pt x="817" y="637"/>
                    <a:pt x="817" y="637"/>
                    <a:pt x="817" y="637"/>
                  </a:cubicBezTo>
                  <a:lnTo>
                    <a:pt x="817" y="1099"/>
                  </a:lnTo>
                  <a:close/>
                  <a:moveTo>
                    <a:pt x="1088" y="1099"/>
                  </a:moveTo>
                  <a:cubicBezTo>
                    <a:pt x="929" y="1099"/>
                    <a:pt x="929" y="1099"/>
                    <a:pt x="929" y="1099"/>
                  </a:cubicBezTo>
                  <a:cubicBezTo>
                    <a:pt x="929" y="637"/>
                    <a:pt x="929" y="637"/>
                    <a:pt x="929" y="637"/>
                  </a:cubicBezTo>
                  <a:cubicBezTo>
                    <a:pt x="1088" y="637"/>
                    <a:pt x="1088" y="637"/>
                    <a:pt x="1088" y="637"/>
                  </a:cubicBezTo>
                  <a:lnTo>
                    <a:pt x="1088" y="1099"/>
                  </a:lnTo>
                  <a:close/>
                  <a:moveTo>
                    <a:pt x="1094" y="524"/>
                  </a:moveTo>
                  <a:cubicBezTo>
                    <a:pt x="382" y="524"/>
                    <a:pt x="382" y="524"/>
                    <a:pt x="382" y="524"/>
                  </a:cubicBezTo>
                  <a:cubicBezTo>
                    <a:pt x="382" y="374"/>
                    <a:pt x="382" y="374"/>
                    <a:pt x="382" y="374"/>
                  </a:cubicBezTo>
                  <a:cubicBezTo>
                    <a:pt x="1094" y="374"/>
                    <a:pt x="1094" y="374"/>
                    <a:pt x="1094" y="374"/>
                  </a:cubicBezTo>
                  <a:lnTo>
                    <a:pt x="1094" y="524"/>
                  </a:lnTo>
                  <a:close/>
                </a:path>
              </a:pathLst>
            </a:custGeom>
            <a:solidFill>
              <a:srgbClr val="627D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1239210551"/>
      </p:ext>
    </p:extLst>
  </p:cSld>
  <p:clrMapOvr>
    <a:masterClrMapping/>
  </p:clrMapOvr>
  <p:hf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matchingName="Closing" preserve="1" userDrawn="1">
  <p:cSld name="Closing">
    <p:spTree>
      <p:nvGrpSpPr>
        <p:cNvPr id="1" name=""/>
        <p:cNvGrpSpPr/>
        <p:nvPr/>
      </p:nvGrpSpPr>
      <p:grpSpPr>
        <a:xfrm>
          <a:off x="0" y="0"/>
          <a:ext cx="0" cy="0"/>
          <a:chOff x="0" y="0"/>
          <a:chExt cx="0" cy="0"/>
        </a:xfrm>
      </p:grpSpPr>
      <p:pic>
        <p:nvPicPr>
          <p:cNvPr id="5" name="Picture 4"/>
          <p:cNvPicPr>
            <a:picLocks/>
          </p:cNvPicPr>
          <p:nvPr userDrawn="1">
            <p:custDataLst>
              <p:tags r:id="rId2"/>
            </p:custDataLst>
          </p:nvPr>
        </p:nvPicPr>
        <p:blipFill>
          <a:blip r:embed="rId8">
            <a:extLst>
              <a:ext uri="{28A0092B-C50C-407E-A947-70E740481C1C}">
                <a14:useLocalDpi xmlns:a14="http://schemas.microsoft.com/office/drawing/2010/main" val="0"/>
              </a:ext>
            </a:extLst>
          </a:blip>
          <a:stretch>
            <a:fillRect/>
          </a:stretch>
        </p:blipFill>
        <p:spPr bwMode="hidden">
          <a:xfrm>
            <a:off x="0" y="0"/>
            <a:ext cx="9144000" cy="6858000"/>
          </a:xfrm>
          <a:prstGeom prst="rect">
            <a:avLst/>
          </a:prstGeom>
        </p:spPr>
      </p:pic>
      <p:sp>
        <p:nvSpPr>
          <p:cNvPr id="2" name="Title 1"/>
          <p:cNvSpPr>
            <a:spLocks noGrp="1"/>
          </p:cNvSpPr>
          <p:nvPr>
            <p:ph type="ctrTitle"/>
          </p:nvPr>
        </p:nvSpPr>
        <p:spPr bwMode="black">
          <a:xfrm>
            <a:off x="684213" y="1628775"/>
            <a:ext cx="7272163" cy="1329620"/>
          </a:xfrm>
        </p:spPr>
        <p:txBody>
          <a:bodyPr anchor="t" anchorCtr="0">
            <a:noAutofit/>
          </a:bodyPr>
          <a:lstStyle>
            <a:lvl1pPr algn="l">
              <a:lnSpc>
                <a:spcPct val="80000"/>
              </a:lnSpc>
              <a:defRPr sz="4800">
                <a:solidFill>
                  <a:srgbClr val="FFFFFF"/>
                </a:solidFill>
                <a:latin typeface="SwissReSans Light" pitchFamily="34" charset="0"/>
              </a:defRPr>
            </a:lvl1pPr>
          </a:lstStyle>
          <a:p>
            <a:r>
              <a:rPr lang="en-GB" dirty="0" smtClean="0"/>
              <a:t>Click to edit Master title style</a:t>
            </a:r>
            <a:endParaRPr lang="en-GB" dirty="0"/>
          </a:p>
        </p:txBody>
      </p:sp>
      <p:sp>
        <p:nvSpPr>
          <p:cNvPr id="3" name="Date Placeholder 2"/>
          <p:cNvSpPr>
            <a:spLocks noGrp="1"/>
          </p:cNvSpPr>
          <p:nvPr>
            <p:ph type="dt" sz="half" idx="10"/>
          </p:nvPr>
        </p:nvSpPr>
        <p:spPr/>
        <p:txBody>
          <a:bodyPr/>
          <a:lstStyle/>
          <a:p>
            <a:endParaRPr lang="en-GB" dirty="0"/>
          </a:p>
        </p:txBody>
      </p:sp>
      <p:sp>
        <p:nvSpPr>
          <p:cNvPr id="7" name="Footer Placeholder 6"/>
          <p:cNvSpPr>
            <a:spLocks noGrp="1"/>
          </p:cNvSpPr>
          <p:nvPr>
            <p:ph type="ftr" sz="quarter" idx="11"/>
          </p:nvPr>
        </p:nvSpPr>
        <p:spPr/>
        <p:txBody>
          <a:bodyPr/>
          <a:lstStyle/>
          <a:p>
            <a:endParaRPr lang="en-GB" dirty="0"/>
          </a:p>
        </p:txBody>
      </p:sp>
      <p:sp>
        <p:nvSpPr>
          <p:cNvPr id="8" name="Slide Number Placeholder 7"/>
          <p:cNvSpPr>
            <a:spLocks noGrp="1"/>
          </p:cNvSpPr>
          <p:nvPr>
            <p:ph type="sldNum" sz="quarter" idx="12"/>
            <p:custDataLst>
              <p:tags r:id="rId3"/>
            </p:custDataLst>
          </p:nvPr>
        </p:nvSpPr>
        <p:spPr/>
        <p:txBody>
          <a:bodyPr/>
          <a:lstStyle/>
          <a:p>
            <a:fld id="{5E4D2043-7E31-4A53-BD33-72A88E682172}" type="slidenum">
              <a:rPr lang="en-GB" smtClean="0"/>
              <a:pPr/>
              <a:t>‹#›</a:t>
            </a:fld>
            <a:endParaRPr lang="en-GB" dirty="0"/>
          </a:p>
        </p:txBody>
      </p:sp>
      <p:sp>
        <p:nvSpPr>
          <p:cNvPr id="9" name="Text Placeholder 9"/>
          <p:cNvSpPr>
            <a:spLocks noGrp="1"/>
          </p:cNvSpPr>
          <p:nvPr>
            <p:ph type="body" sz="quarter" idx="13"/>
          </p:nvPr>
        </p:nvSpPr>
        <p:spPr>
          <a:xfrm>
            <a:off x="684213" y="3573016"/>
            <a:ext cx="7272163" cy="2448372"/>
          </a:xfrm>
        </p:spPr>
        <p:txBody>
          <a:bodyPr/>
          <a:lstStyle>
            <a:lvl1pPr marL="0" indent="0">
              <a:spcBef>
                <a:spcPts val="0"/>
              </a:spcBef>
              <a:spcAft>
                <a:spcPts val="1200"/>
              </a:spcAft>
              <a:buFontTx/>
              <a:buNone/>
              <a:defRPr sz="1200">
                <a:solidFill>
                  <a:srgbClr val="283E36"/>
                </a:solidFill>
                <a:latin typeface="SwissReSans Light" panose="020B0504020202020204" pitchFamily="34" charset="0"/>
              </a:defRPr>
            </a:lvl1pPr>
            <a:lvl2pPr marL="182562" indent="0">
              <a:spcBef>
                <a:spcPts val="0"/>
              </a:spcBef>
              <a:spcAft>
                <a:spcPts val="1200"/>
              </a:spcAft>
              <a:buFontTx/>
              <a:buNone/>
              <a:defRPr sz="1200">
                <a:solidFill>
                  <a:srgbClr val="283E36"/>
                </a:solidFill>
                <a:latin typeface="SwissReSans Light" panose="020B0504020202020204" pitchFamily="34" charset="0"/>
              </a:defRPr>
            </a:lvl2pPr>
            <a:lvl3pPr marL="444500" indent="0">
              <a:spcBef>
                <a:spcPts val="0"/>
              </a:spcBef>
              <a:spcAft>
                <a:spcPts val="1200"/>
              </a:spcAft>
              <a:buFontTx/>
              <a:buNone/>
              <a:defRPr sz="1200">
                <a:solidFill>
                  <a:srgbClr val="283E36"/>
                </a:solidFill>
                <a:latin typeface="SwissReSans Light" panose="020B0504020202020204" pitchFamily="34" charset="0"/>
              </a:defRPr>
            </a:lvl3pPr>
            <a:lvl4pPr marL="715963" indent="0">
              <a:spcBef>
                <a:spcPts val="0"/>
              </a:spcBef>
              <a:spcAft>
                <a:spcPts val="1200"/>
              </a:spcAft>
              <a:buFontTx/>
              <a:buNone/>
              <a:defRPr sz="1200">
                <a:solidFill>
                  <a:srgbClr val="283E36"/>
                </a:solidFill>
                <a:latin typeface="SwissReSans Light" panose="020B0504020202020204" pitchFamily="34" charset="0"/>
              </a:defRPr>
            </a:lvl4pPr>
            <a:lvl5pPr marL="985838" indent="0">
              <a:spcBef>
                <a:spcPts val="0"/>
              </a:spcBef>
              <a:spcAft>
                <a:spcPts val="1200"/>
              </a:spcAft>
              <a:buFontTx/>
              <a:buNone/>
              <a:defRPr sz="1200">
                <a:solidFill>
                  <a:srgbClr val="283E36"/>
                </a:solidFill>
                <a:latin typeface="SwissReSans Light" panose="020B0504020202020204" pitchFamily="34" charset="0"/>
              </a:defRPr>
            </a:lvl5pPr>
          </a:lstStyle>
          <a:p>
            <a:pPr lvl="0"/>
            <a:r>
              <a:rPr lang="en-GB" dirty="0" smtClean="0"/>
              <a:t>Click to edit Master text styles</a:t>
            </a:r>
          </a:p>
        </p:txBody>
      </p:sp>
      <p:sp>
        <p:nvSpPr>
          <p:cNvPr id="10" name="Classification"/>
          <p:cNvSpPr txBox="1">
            <a:spLocks noChangeArrowheads="1"/>
          </p:cNvSpPr>
          <p:nvPr userDrawn="1">
            <p:custDataLst>
              <p:tags r:id="rId4"/>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13" name="Footer"/>
          <p:cNvSpPr txBox="1">
            <a:spLocks/>
          </p:cNvSpPr>
          <p:nvPr userDrawn="1">
            <p:custDataLst>
              <p:tags r:id="rId5"/>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pic>
        <p:nvPicPr>
          <p:cNvPr id="11" name="Picture 10"/>
          <p:cNvPicPr>
            <a:picLocks noChangeAspect="1"/>
          </p:cNvPicPr>
          <p:nvPr userDrawn="1">
            <p:custDataLst>
              <p:tags r:id="rId6"/>
            </p:custDataLst>
          </p:nvPr>
        </p:nvPicPr>
        <p:blipFill>
          <a:blip r:embed="rId9"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2163574439"/>
      </p:ext>
    </p:extLst>
  </p:cSld>
  <p:clrMapOvr>
    <a:masterClrMapping/>
  </p:clrMapOvr>
  <p:hf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matchingName="Title Slide" preserve="1" userDrawn="1">
  <p:cSld name="Title Slide">
    <p:bg>
      <p:bgPr>
        <a:solidFill>
          <a:srgbClr val="D1DCD6"/>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bwMode="gray">
          <a:xfrm>
            <a:off x="0" y="0"/>
            <a:ext cx="9144000" cy="6858000"/>
          </a:xfrm>
        </p:spPr>
        <p:txBody>
          <a:bodyPr/>
          <a:lstStyle>
            <a:lvl1pPr>
              <a:buFontTx/>
              <a:buNone/>
              <a:defRPr sz="1200">
                <a:solidFill>
                  <a:srgbClr val="A8BAB2"/>
                </a:solidFill>
                <a:latin typeface="SwissReSans" pitchFamily="34" charset="0"/>
              </a:defRPr>
            </a:lvl1pPr>
          </a:lstStyle>
          <a:p>
            <a:r>
              <a:rPr lang="en-GB" dirty="0" smtClean="0"/>
              <a:t>Click icon to add picture</a:t>
            </a:r>
            <a:endParaRPr lang="en-GB" dirty="0"/>
          </a:p>
        </p:txBody>
      </p:sp>
      <p:sp>
        <p:nvSpPr>
          <p:cNvPr id="2" name="Title 1"/>
          <p:cNvSpPr>
            <a:spLocks noGrp="1"/>
          </p:cNvSpPr>
          <p:nvPr>
            <p:ph type="ctrTitle"/>
          </p:nvPr>
        </p:nvSpPr>
        <p:spPr bwMode="white">
          <a:xfrm>
            <a:off x="684213" y="1628776"/>
            <a:ext cx="7272163" cy="1296168"/>
          </a:xfrm>
        </p:spPr>
        <p:txBody>
          <a:bodyPr>
            <a:noAutofit/>
          </a:bodyPr>
          <a:lstStyle>
            <a:lvl1pPr algn="l">
              <a:lnSpc>
                <a:spcPct val="80000"/>
              </a:lnSpc>
              <a:defRPr sz="4800">
                <a:solidFill>
                  <a:srgbClr val="FFFFFF"/>
                </a:solidFill>
                <a:latin typeface="SwissReSans Light" pitchFamily="34" charset="0"/>
              </a:defRPr>
            </a:lvl1pPr>
          </a:lstStyle>
          <a:p>
            <a:r>
              <a:rPr lang="en-GB" dirty="0" smtClean="0"/>
              <a:t>Click to edit Master title style</a:t>
            </a:r>
            <a:endParaRPr lang="en-GB" dirty="0"/>
          </a:p>
        </p:txBody>
      </p:sp>
      <p:sp>
        <p:nvSpPr>
          <p:cNvPr id="3" name="Subtitle 2"/>
          <p:cNvSpPr>
            <a:spLocks noGrp="1"/>
          </p:cNvSpPr>
          <p:nvPr>
            <p:ph type="subTitle" idx="1"/>
          </p:nvPr>
        </p:nvSpPr>
        <p:spPr bwMode="white">
          <a:xfrm>
            <a:off x="684213" y="2996952"/>
            <a:ext cx="7272163" cy="288032"/>
          </a:xfrm>
        </p:spPr>
        <p:txBody>
          <a:bodyPr/>
          <a:lstStyle>
            <a:lvl1pPr marL="0" indent="0" algn="l">
              <a:lnSpc>
                <a:spcPct val="100000"/>
              </a:lnSpc>
              <a:spcBef>
                <a:spcPts val="0"/>
              </a:spcBef>
              <a:buNone/>
              <a:defRPr>
                <a:solidFill>
                  <a:srgbClr val="FFFFFF"/>
                </a:solidFill>
                <a:latin typeface="SwissReSans"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Click to edit Master subtitle style</a:t>
            </a:r>
            <a:endParaRPr lang="en-GB" dirty="0"/>
          </a:p>
        </p:txBody>
      </p:sp>
      <p:sp>
        <p:nvSpPr>
          <p:cNvPr id="11" name="Classification"/>
          <p:cNvSpPr txBox="1">
            <a:spLocks noChangeArrowheads="1"/>
          </p:cNvSpPr>
          <p:nvPr userDrawn="1">
            <p:custDataLst>
              <p:tags r:id="rId2"/>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pic>
        <p:nvPicPr>
          <p:cNvPr id="6" name="Picture 5"/>
          <p:cNvPicPr>
            <a:picLocks noChangeAspect="1"/>
          </p:cNvPicPr>
          <p:nvPr userDrawn="1">
            <p:custDataLst>
              <p:tags r:id="rId3"/>
            </p:custDataLst>
          </p:nvPr>
        </p:nvPicPr>
        <p:blipFill>
          <a:blip r:embed="rId5" cstate="print">
            <a:extLst>
              <a:ext uri="{28A0092B-C50C-407E-A947-70E740481C1C}">
                <a14:useLocalDpi xmlns:a14="http://schemas.microsoft.com/office/drawing/2010/main" val="0"/>
              </a:ext>
            </a:extLst>
          </a:blip>
          <a:stretch>
            <a:fillRect/>
          </a:stretch>
        </p:blipFill>
        <p:spPr bwMode="gray">
          <a:xfrm>
            <a:off x="263426" y="301052"/>
            <a:ext cx="1379177" cy="324512"/>
          </a:xfrm>
          <a:prstGeom prst="rect">
            <a:avLst/>
          </a:prstGeom>
        </p:spPr>
      </p:pic>
    </p:spTree>
    <p:extLst>
      <p:ext uri="{BB962C8B-B14F-4D97-AF65-F5344CB8AC3E}">
        <p14:creationId xmlns:p14="http://schemas.microsoft.com/office/powerpoint/2010/main" val="3836462036"/>
      </p:ext>
    </p:extLst>
  </p:cSld>
  <p:clrMapOvr>
    <a:masterClrMapping/>
  </p:clrMapOvr>
  <p:hf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and Content"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black">
          <a:xfrm>
            <a:off x="684213" y="1628775"/>
            <a:ext cx="7991475" cy="4392513"/>
          </a:xfrm>
        </p:spPr>
        <p:txBody>
          <a:bodyPr/>
          <a:lstStyle>
            <a:lvl1pPr>
              <a:defRPr>
                <a:latin typeface="SwissReSans" pitchFamily="34" charset="0"/>
              </a:defRPr>
            </a:lvl1pPr>
            <a:lvl2pPr>
              <a:defRPr>
                <a:latin typeface="SwissReSans" pitchFamily="34" charset="0"/>
              </a:defRPr>
            </a:lvl2pPr>
            <a:lvl3pPr>
              <a:defRPr>
                <a:latin typeface="SwissReSans" pitchFamily="34" charset="0"/>
              </a:defRPr>
            </a:lvl3pPr>
            <a:lvl4pPr>
              <a:defRPr>
                <a:latin typeface="SwissReSans" pitchFamily="34" charset="0"/>
              </a:defRPr>
            </a:lvl4pPr>
            <a:lvl5pPr>
              <a:defRPr>
                <a:latin typeface="SwissReSans" pitchFamily="34" charset="0"/>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5" name="Title 4"/>
          <p:cNvSpPr>
            <a:spLocks noGrp="1"/>
          </p:cNvSpPr>
          <p:nvPr>
            <p:ph type="title"/>
          </p:nvPr>
        </p:nvSpPr>
        <p:spPr/>
        <p:txBody>
          <a:bodyPr/>
          <a:lstStyle/>
          <a:p>
            <a:r>
              <a:rPr lang="en-GB" dirty="0" smtClean="0"/>
              <a:t>Click to edit Master title style</a:t>
            </a:r>
            <a:endParaRPr lang="en-GB" dirty="0"/>
          </a:p>
        </p:txBody>
      </p:sp>
      <p:sp>
        <p:nvSpPr>
          <p:cNvPr id="7" name="Date Placeholder 6"/>
          <p:cNvSpPr>
            <a:spLocks noGrp="1"/>
          </p:cNvSpPr>
          <p:nvPr>
            <p:ph type="dt" sz="half" idx="10"/>
          </p:nvPr>
        </p:nvSpPr>
        <p:spPr/>
        <p:txBody>
          <a:bodyPr/>
          <a:lstStyle/>
          <a:p>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4139861522"/>
      </p:ext>
    </p:extLst>
  </p:cSld>
  <p:clrMapOvr>
    <a:masterClrMapping/>
  </p:clrMapOvr>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matchingName="Section Header" preserve="1" userDrawn="1">
  <p:cSld name="Section Header">
    <p:spTree>
      <p:nvGrpSpPr>
        <p:cNvPr id="1" name=""/>
        <p:cNvGrpSpPr/>
        <p:nvPr/>
      </p:nvGrpSpPr>
      <p:grpSpPr>
        <a:xfrm>
          <a:off x="0" y="0"/>
          <a:ext cx="0" cy="0"/>
          <a:chOff x="0" y="0"/>
          <a:chExt cx="0" cy="0"/>
        </a:xfrm>
      </p:grpSpPr>
      <p:pic>
        <p:nvPicPr>
          <p:cNvPr id="5" name="Picture 4"/>
          <p:cNvPicPr>
            <a:picLocks/>
          </p:cNvPicPr>
          <p:nvPr userDrawn="1">
            <p:custDataLst>
              <p:tags r:id="rId2"/>
            </p:custDataLst>
          </p:nvPr>
        </p:nvPicPr>
        <p:blipFill>
          <a:blip r:embed="rId8">
            <a:extLst>
              <a:ext uri="{28A0092B-C50C-407E-A947-70E740481C1C}">
                <a14:useLocalDpi xmlns:a14="http://schemas.microsoft.com/office/drawing/2010/main" val="0"/>
              </a:ext>
            </a:extLst>
          </a:blip>
          <a:stretch>
            <a:fillRect/>
          </a:stretch>
        </p:blipFill>
        <p:spPr bwMode="hidden">
          <a:xfrm>
            <a:off x="0" y="0"/>
            <a:ext cx="9144000" cy="6858000"/>
          </a:xfrm>
          <a:prstGeom prst="rect">
            <a:avLst/>
          </a:prstGeom>
        </p:spPr>
      </p:pic>
      <p:sp>
        <p:nvSpPr>
          <p:cNvPr id="2" name="Title 1"/>
          <p:cNvSpPr>
            <a:spLocks noGrp="1"/>
          </p:cNvSpPr>
          <p:nvPr>
            <p:ph type="title"/>
          </p:nvPr>
        </p:nvSpPr>
        <p:spPr bwMode="black">
          <a:xfrm>
            <a:off x="684213" y="1628775"/>
            <a:ext cx="7272163" cy="1329620"/>
          </a:xfrm>
        </p:spPr>
        <p:txBody>
          <a:bodyPr vert="horz" lIns="0" tIns="0" rIns="0" bIns="0" rtlCol="0" anchor="t" anchorCtr="0">
            <a:noAutofit/>
          </a:bodyPr>
          <a:lstStyle>
            <a:lvl1pPr algn="l" defTabSz="914400" rtl="0" eaLnBrk="1" latinLnBrk="0" hangingPunct="1">
              <a:lnSpc>
                <a:spcPct val="80000"/>
              </a:lnSpc>
              <a:spcBef>
                <a:spcPct val="0"/>
              </a:spcBef>
              <a:buNone/>
              <a:defRPr lang="en-GB" sz="4800" kern="1200" dirty="0">
                <a:solidFill>
                  <a:srgbClr val="FFFFFF"/>
                </a:solidFill>
                <a:latin typeface="SwissReSans Light" pitchFamily="34" charset="0"/>
                <a:ea typeface="+mj-ea"/>
                <a:cs typeface="+mj-cs"/>
              </a:defRPr>
            </a:lvl1pPr>
          </a:lstStyle>
          <a:p>
            <a:r>
              <a:rPr lang="en-GB" dirty="0" smtClean="0"/>
              <a:t>Click to edit Master title style</a:t>
            </a:r>
            <a:endParaRPr lang="en-GB" dirty="0"/>
          </a:p>
        </p:txBody>
      </p:sp>
      <p:sp>
        <p:nvSpPr>
          <p:cNvPr id="10" name="Text Placeholder 9"/>
          <p:cNvSpPr>
            <a:spLocks noGrp="1"/>
          </p:cNvSpPr>
          <p:nvPr>
            <p:ph type="body" sz="quarter" idx="12"/>
          </p:nvPr>
        </p:nvSpPr>
        <p:spPr>
          <a:xfrm>
            <a:off x="684213" y="3573016"/>
            <a:ext cx="7272163" cy="2448372"/>
          </a:xfrm>
        </p:spPr>
        <p:txBody>
          <a:bodyPr/>
          <a:lstStyle>
            <a:lvl1pPr>
              <a:spcBef>
                <a:spcPts val="0"/>
              </a:spcBef>
              <a:defRPr sz="1800">
                <a:solidFill>
                  <a:srgbClr val="283E36"/>
                </a:solidFill>
                <a:latin typeface="SwissReSans Light" panose="020B0504020202020204" pitchFamily="34" charset="0"/>
              </a:defRPr>
            </a:lvl1pPr>
            <a:lvl2pPr>
              <a:spcBef>
                <a:spcPts val="0"/>
              </a:spcBef>
              <a:defRPr sz="1600">
                <a:solidFill>
                  <a:srgbClr val="283E36"/>
                </a:solidFill>
                <a:latin typeface="SwissReSans Light" panose="020B0504020202020204" pitchFamily="34" charset="0"/>
              </a:defRPr>
            </a:lvl2pPr>
            <a:lvl3pPr>
              <a:spcBef>
                <a:spcPts val="0"/>
              </a:spcBef>
              <a:defRPr sz="1600">
                <a:solidFill>
                  <a:srgbClr val="283E36"/>
                </a:solidFill>
                <a:latin typeface="SwissReSans Light" panose="020B0504020202020204" pitchFamily="34" charset="0"/>
              </a:defRPr>
            </a:lvl3pPr>
            <a:lvl4pPr>
              <a:spcBef>
                <a:spcPts val="0"/>
              </a:spcBef>
              <a:defRPr sz="1600">
                <a:solidFill>
                  <a:srgbClr val="283E36"/>
                </a:solidFill>
                <a:latin typeface="SwissReSans Light" panose="020B0504020202020204" pitchFamily="34" charset="0"/>
              </a:defRPr>
            </a:lvl4pPr>
            <a:lvl5pPr>
              <a:spcBef>
                <a:spcPts val="0"/>
              </a:spcBef>
              <a:defRPr sz="1600">
                <a:solidFill>
                  <a:srgbClr val="283E36"/>
                </a:solidFill>
                <a:latin typeface="SwissReSans Light" panose="020B0504020202020204" pitchFamily="34" charset="0"/>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3" name="Date Placeholder 2"/>
          <p:cNvSpPr>
            <a:spLocks noGrp="1"/>
          </p:cNvSpPr>
          <p:nvPr>
            <p:ph type="dt" sz="half" idx="13"/>
          </p:nvPr>
        </p:nvSpPr>
        <p:spPr/>
        <p:txBody>
          <a:bodyPr/>
          <a:lstStyle/>
          <a:p>
            <a:endParaRPr lang="en-GB" dirty="0"/>
          </a:p>
        </p:txBody>
      </p:sp>
      <p:sp>
        <p:nvSpPr>
          <p:cNvPr id="4" name="Footer Placeholder 3"/>
          <p:cNvSpPr>
            <a:spLocks noGrp="1"/>
          </p:cNvSpPr>
          <p:nvPr>
            <p:ph type="ftr" sz="quarter" idx="14"/>
          </p:nvPr>
        </p:nvSpPr>
        <p:spPr/>
        <p:txBody>
          <a:bodyPr/>
          <a:lstStyle/>
          <a:p>
            <a:endParaRPr lang="en-GB" dirty="0"/>
          </a:p>
        </p:txBody>
      </p:sp>
      <p:sp>
        <p:nvSpPr>
          <p:cNvPr id="8" name="Slide Number Placeholder 7"/>
          <p:cNvSpPr>
            <a:spLocks noGrp="1"/>
          </p:cNvSpPr>
          <p:nvPr>
            <p:ph type="sldNum" sz="quarter" idx="15"/>
            <p:custDataLst>
              <p:tags r:id="rId3"/>
            </p:custDataLst>
          </p:nvPr>
        </p:nvSpPr>
        <p:spPr/>
        <p:txBody>
          <a:bodyPr/>
          <a:lstStyle/>
          <a:p>
            <a:fld id="{5E4D2043-7E31-4A53-BD33-72A88E682172}" type="slidenum">
              <a:rPr lang="en-GB" smtClean="0"/>
              <a:pPr/>
              <a:t>‹#›</a:t>
            </a:fld>
            <a:endParaRPr lang="en-GB" dirty="0"/>
          </a:p>
        </p:txBody>
      </p:sp>
      <p:sp>
        <p:nvSpPr>
          <p:cNvPr id="11" name="Classification"/>
          <p:cNvSpPr txBox="1">
            <a:spLocks noChangeArrowheads="1"/>
          </p:cNvSpPr>
          <p:nvPr userDrawn="1">
            <p:custDataLst>
              <p:tags r:id="rId4"/>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14" name="Footer"/>
          <p:cNvSpPr txBox="1">
            <a:spLocks/>
          </p:cNvSpPr>
          <p:nvPr userDrawn="1">
            <p:custDataLst>
              <p:tags r:id="rId5"/>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pic>
        <p:nvPicPr>
          <p:cNvPr id="9" name="Picture 8"/>
          <p:cNvPicPr>
            <a:picLocks noChangeAspect="1"/>
          </p:cNvPicPr>
          <p:nvPr userDrawn="1">
            <p:custDataLst>
              <p:tags r:id="rId6"/>
            </p:custDataLst>
          </p:nvPr>
        </p:nvPicPr>
        <p:blipFill>
          <a:blip r:embed="rId9"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3111864555"/>
      </p:ext>
    </p:extLst>
  </p:cSld>
  <p:clrMapOvr>
    <a:masterClrMapping/>
  </p:clrMapOvr>
  <p:hf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wo Content"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bwMode="black">
          <a:xfrm>
            <a:off x="684213" y="1628774"/>
            <a:ext cx="3887788" cy="4392614"/>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4" name="Content Placeholder 3"/>
          <p:cNvSpPr>
            <a:spLocks noGrp="1"/>
          </p:cNvSpPr>
          <p:nvPr>
            <p:ph sz="half" idx="2"/>
          </p:nvPr>
        </p:nvSpPr>
        <p:spPr bwMode="black">
          <a:xfrm>
            <a:off x="4788024" y="1628775"/>
            <a:ext cx="3887664" cy="4392613"/>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8" name="Title 7"/>
          <p:cNvSpPr>
            <a:spLocks noGrp="1"/>
          </p:cNvSpPr>
          <p:nvPr>
            <p:ph type="title"/>
          </p:nvPr>
        </p:nvSpPr>
        <p:spPr/>
        <p:txBody>
          <a:bodyPr/>
          <a:lstStyle/>
          <a:p>
            <a:r>
              <a:rPr lang="en-GB" dirty="0" smtClean="0"/>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1031691672"/>
      </p:ext>
    </p:extLst>
  </p:cSld>
  <p:clrMapOvr>
    <a:masterClrMapping/>
  </p:clrMapOvr>
  <p:hf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Title Only" preserve="1" userDrawn="1">
  <p:cSld name="Title Only">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endParaRPr lang="en-GB" dirty="0"/>
          </a:p>
        </p:txBody>
      </p:sp>
      <p:sp>
        <p:nvSpPr>
          <p:cNvPr id="7" name="Footer Placeholder 6"/>
          <p:cNvSpPr>
            <a:spLocks noGrp="1"/>
          </p:cNvSpPr>
          <p:nvPr>
            <p:ph type="ftr" sz="quarter" idx="11"/>
          </p:nvPr>
        </p:nvSpPr>
        <p:spPr/>
        <p:txBody>
          <a:bodyPr/>
          <a:lstStyle/>
          <a:p>
            <a:endParaRPr lang="en-GB" dirty="0"/>
          </a:p>
        </p:txBody>
      </p:sp>
      <p:sp>
        <p:nvSpPr>
          <p:cNvPr id="8" name="Slide Number Placeholder 7"/>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
        <p:nvSpPr>
          <p:cNvPr id="9" name="Title 8"/>
          <p:cNvSpPr>
            <a:spLocks noGrp="1"/>
          </p:cNvSpPr>
          <p:nvPr>
            <p:ph type="title"/>
          </p:nvPr>
        </p:nvSpPr>
        <p:spPr/>
        <p:txBody>
          <a:bodyPr/>
          <a:lstStyle/>
          <a:p>
            <a:r>
              <a:rPr lang="en-GB" dirty="0" smtClean="0"/>
              <a:t>Click to edit Master title style</a:t>
            </a:r>
            <a:endParaRPr lang="en-GB" dirty="0"/>
          </a:p>
        </p:txBody>
      </p:sp>
    </p:spTree>
    <p:extLst>
      <p:ext uri="{BB962C8B-B14F-4D97-AF65-F5344CB8AC3E}">
        <p14:creationId xmlns:p14="http://schemas.microsoft.com/office/powerpoint/2010/main" val="696947719"/>
      </p:ext>
    </p:extLst>
  </p:cSld>
  <p:clrMapOvr>
    <a:masterClrMapping/>
  </p:clrMapOvr>
  <p:hf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Key Message" preserve="1" userDrawn="1">
  <p:cSld name="Key Messag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2711681564"/>
      </p:ext>
    </p:extLst>
  </p:cSld>
  <p:clrMapOvr>
    <a:masterClrMapping/>
  </p:clrMapOvr>
  <p:hf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matchingName="Image" preserve="1" userDrawn="1">
  <p:cSld name="Image">
    <p:bg>
      <p:bgPr>
        <a:solidFill>
          <a:srgbClr val="D1DCD6"/>
        </a:solidFill>
        <a:effectLst/>
      </p:bgPr>
    </p:bg>
    <p:spTree>
      <p:nvGrpSpPr>
        <p:cNvPr id="1" name=""/>
        <p:cNvGrpSpPr/>
        <p:nvPr/>
      </p:nvGrpSpPr>
      <p:grpSpPr>
        <a:xfrm>
          <a:off x="0" y="0"/>
          <a:ext cx="0" cy="0"/>
          <a:chOff x="0" y="0"/>
          <a:chExt cx="0" cy="0"/>
        </a:xfrm>
      </p:grpSpPr>
      <p:sp>
        <p:nvSpPr>
          <p:cNvPr id="3" name="Picture Placeholder 2" hidden="1"/>
          <p:cNvSpPr>
            <a:spLocks noGrp="1"/>
          </p:cNvSpPr>
          <p:nvPr>
            <p:ph type="pic" idx="1"/>
          </p:nvPr>
        </p:nvSpPr>
        <p:spPr bwMode="gray">
          <a:xfrm>
            <a:off x="0" y="0"/>
            <a:ext cx="9144000" cy="6858000"/>
          </a:xfrm>
        </p:spPr>
        <p:txBody>
          <a:bodyPr/>
          <a:lstStyle>
            <a:lvl1pPr marL="0" indent="0">
              <a:buNone/>
              <a:defRPr sz="1200">
                <a:solidFill>
                  <a:srgbClr val="A8BAB2"/>
                </a:solidFill>
                <a:latin typeface="SwissReSans"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smtClean="0"/>
              <a:t>Click icon to add picture</a:t>
            </a:r>
            <a:endParaRPr lang="en-GB" dirty="0"/>
          </a:p>
        </p:txBody>
      </p:sp>
      <p:sp>
        <p:nvSpPr>
          <p:cNvPr id="6" name="Date Placeholder 5"/>
          <p:cNvSpPr>
            <a:spLocks noGrp="1"/>
          </p:cNvSpPr>
          <p:nvPr>
            <p:ph type="dt" sz="half" idx="10"/>
          </p:nvPr>
        </p:nvSpPr>
        <p:spPr/>
        <p:txBody>
          <a:bodyPr/>
          <a:lstStyle/>
          <a:p>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
        <p:nvSpPr>
          <p:cNvPr id="10" name="Classification"/>
          <p:cNvSpPr txBox="1">
            <a:spLocks noChangeArrowheads="1"/>
          </p:cNvSpPr>
          <p:nvPr userDrawn="1">
            <p:custDataLst>
              <p:tags r:id="rId3"/>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12" name="Footer"/>
          <p:cNvSpPr txBox="1">
            <a:spLocks/>
          </p:cNvSpPr>
          <p:nvPr userDrawn="1">
            <p:custDataLst>
              <p:tags r:id="rId4"/>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pic>
        <p:nvPicPr>
          <p:cNvPr id="5" name="Picture 4"/>
          <p:cNvPicPr>
            <a:picLocks noChangeAspect="1"/>
          </p:cNvPicPr>
          <p:nvPr userDrawn="1">
            <p:custDataLst>
              <p:tags r:id="rId5"/>
            </p:custDataLst>
          </p:nvPr>
        </p:nvPicPr>
        <p:blipFill>
          <a:blip r:embed="rId7"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3170370466"/>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preserve="1" userDrawn="1">
  <p:cSld name="Title Slide">
    <p:bg>
      <p:bgPr>
        <a:solidFill>
          <a:srgbClr val="D1DCD6"/>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bwMode="gray">
          <a:xfrm>
            <a:off x="0" y="0"/>
            <a:ext cx="9144000" cy="6858000"/>
          </a:xfrm>
        </p:spPr>
        <p:txBody>
          <a:bodyPr/>
          <a:lstStyle>
            <a:lvl1pPr>
              <a:buFontTx/>
              <a:buNone/>
              <a:defRPr sz="1200">
                <a:solidFill>
                  <a:srgbClr val="A8BAB2"/>
                </a:solidFill>
                <a:latin typeface="SwissReSans" pitchFamily="34" charset="0"/>
              </a:defRPr>
            </a:lvl1pPr>
          </a:lstStyle>
          <a:p>
            <a:r>
              <a:rPr lang="en-GB" dirty="0" smtClean="0"/>
              <a:t>Click icon to add picture</a:t>
            </a:r>
            <a:endParaRPr lang="en-GB" dirty="0"/>
          </a:p>
        </p:txBody>
      </p:sp>
      <p:sp>
        <p:nvSpPr>
          <p:cNvPr id="2" name="Title 1"/>
          <p:cNvSpPr>
            <a:spLocks noGrp="1"/>
          </p:cNvSpPr>
          <p:nvPr>
            <p:ph type="ctrTitle"/>
          </p:nvPr>
        </p:nvSpPr>
        <p:spPr bwMode="white">
          <a:xfrm>
            <a:off x="684213" y="1628776"/>
            <a:ext cx="7272163" cy="1296168"/>
          </a:xfrm>
        </p:spPr>
        <p:txBody>
          <a:bodyPr>
            <a:noAutofit/>
          </a:bodyPr>
          <a:lstStyle>
            <a:lvl1pPr algn="l">
              <a:lnSpc>
                <a:spcPct val="80000"/>
              </a:lnSpc>
              <a:defRPr sz="4800">
                <a:solidFill>
                  <a:srgbClr val="FFFFFF"/>
                </a:solidFill>
                <a:latin typeface="SwissReSans Light" pitchFamily="34" charset="0"/>
              </a:defRPr>
            </a:lvl1pPr>
          </a:lstStyle>
          <a:p>
            <a:r>
              <a:rPr lang="en-GB" dirty="0" smtClean="0"/>
              <a:t>Click to edit Master title style</a:t>
            </a:r>
            <a:endParaRPr lang="en-GB" dirty="0"/>
          </a:p>
        </p:txBody>
      </p:sp>
      <p:sp>
        <p:nvSpPr>
          <p:cNvPr id="3" name="Subtitle 2"/>
          <p:cNvSpPr>
            <a:spLocks noGrp="1"/>
          </p:cNvSpPr>
          <p:nvPr>
            <p:ph type="subTitle" idx="1"/>
          </p:nvPr>
        </p:nvSpPr>
        <p:spPr bwMode="white">
          <a:xfrm>
            <a:off x="684213" y="2996952"/>
            <a:ext cx="7272163" cy="288032"/>
          </a:xfrm>
        </p:spPr>
        <p:txBody>
          <a:bodyPr/>
          <a:lstStyle>
            <a:lvl1pPr marL="0" indent="0" algn="l">
              <a:lnSpc>
                <a:spcPct val="100000"/>
              </a:lnSpc>
              <a:spcBef>
                <a:spcPts val="0"/>
              </a:spcBef>
              <a:buNone/>
              <a:defRPr>
                <a:solidFill>
                  <a:srgbClr val="FFFFFF"/>
                </a:solidFill>
                <a:latin typeface="SwissReSans"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Click to edit Master subtitle style</a:t>
            </a:r>
            <a:endParaRPr lang="en-GB" dirty="0"/>
          </a:p>
        </p:txBody>
      </p:sp>
      <p:sp>
        <p:nvSpPr>
          <p:cNvPr id="11" name="Classification"/>
          <p:cNvSpPr txBox="1">
            <a:spLocks noChangeArrowheads="1"/>
          </p:cNvSpPr>
          <p:nvPr userDrawn="1">
            <p:custDataLst>
              <p:tags r:id="rId2"/>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pic>
        <p:nvPicPr>
          <p:cNvPr id="6" name="Picture 5"/>
          <p:cNvPicPr>
            <a:picLocks noChangeAspect="1"/>
          </p:cNvPicPr>
          <p:nvPr userDrawn="1">
            <p:custDataLst>
              <p:tags r:id="rId3"/>
            </p:custDataLst>
          </p:nvPr>
        </p:nvPicPr>
        <p:blipFill>
          <a:blip r:embed="rId5" cstate="print">
            <a:extLst>
              <a:ext uri="{28A0092B-C50C-407E-A947-70E740481C1C}">
                <a14:useLocalDpi xmlns:a14="http://schemas.microsoft.com/office/drawing/2010/main" val="0"/>
              </a:ext>
            </a:extLst>
          </a:blip>
          <a:stretch>
            <a:fillRect/>
          </a:stretch>
        </p:blipFill>
        <p:spPr bwMode="gray">
          <a:xfrm>
            <a:off x="263426" y="301052"/>
            <a:ext cx="1379177" cy="324512"/>
          </a:xfrm>
          <a:prstGeom prst="rect">
            <a:avLst/>
          </a:prstGeom>
        </p:spPr>
      </p:pic>
    </p:spTree>
    <p:extLst>
      <p:ext uri="{BB962C8B-B14F-4D97-AF65-F5344CB8AC3E}">
        <p14:creationId xmlns:p14="http://schemas.microsoft.com/office/powerpoint/2010/main" val="176315106"/>
      </p:ext>
    </p:extLst>
  </p:cSld>
  <p:clrMapOvr>
    <a:masterClrMapping/>
  </p:clrMapOvr>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ext and Image" preserve="1" userDrawn="1">
  <p:cSld name="Text and Image">
    <p:spTree>
      <p:nvGrpSpPr>
        <p:cNvPr id="1" name=""/>
        <p:cNvGrpSpPr/>
        <p:nvPr/>
      </p:nvGrpSpPr>
      <p:grpSpPr>
        <a:xfrm>
          <a:off x="0" y="0"/>
          <a:ext cx="0" cy="0"/>
          <a:chOff x="0" y="0"/>
          <a:chExt cx="0" cy="0"/>
        </a:xfrm>
      </p:grpSpPr>
      <p:sp>
        <p:nvSpPr>
          <p:cNvPr id="12" name="Picture Placeholder 7"/>
          <p:cNvSpPr>
            <a:spLocks noGrp="1"/>
          </p:cNvSpPr>
          <p:nvPr>
            <p:ph type="pic" sz="quarter" idx="13" hasCustomPrompt="1"/>
          </p:nvPr>
        </p:nvSpPr>
        <p:spPr bwMode="gray">
          <a:xfrm>
            <a:off x="0" y="0"/>
            <a:ext cx="9144000" cy="6858000"/>
          </a:xfrm>
        </p:spPr>
        <p:txBody>
          <a:bodyPr lIns="4752000" anchor="ctr"/>
          <a:lstStyle>
            <a:lvl1pPr>
              <a:buFontTx/>
              <a:buNone/>
              <a:defRPr sz="1200">
                <a:solidFill>
                  <a:srgbClr val="A8BAB2"/>
                </a:solidFill>
                <a:latin typeface="SwissReSans" pitchFamily="34" charset="0"/>
              </a:defRPr>
            </a:lvl1pPr>
          </a:lstStyle>
          <a:p>
            <a:r>
              <a:rPr lang="en-GB" noProof="1" smtClean="0"/>
              <a:t>Select an image from the Brandic menu</a:t>
            </a:r>
            <a:endParaRPr lang="en-GB" noProof="1"/>
          </a:p>
        </p:txBody>
      </p:sp>
      <p:sp>
        <p:nvSpPr>
          <p:cNvPr id="3" name="Content Placeholder 2"/>
          <p:cNvSpPr>
            <a:spLocks noGrp="1"/>
          </p:cNvSpPr>
          <p:nvPr>
            <p:ph sz="half" idx="1"/>
          </p:nvPr>
        </p:nvSpPr>
        <p:spPr bwMode="black">
          <a:xfrm>
            <a:off x="684213" y="1628774"/>
            <a:ext cx="3527747" cy="4392614"/>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8" name="Title 7"/>
          <p:cNvSpPr>
            <a:spLocks noGrp="1"/>
          </p:cNvSpPr>
          <p:nvPr>
            <p:ph type="title"/>
          </p:nvPr>
        </p:nvSpPr>
        <p:spPr>
          <a:xfrm>
            <a:off x="684214" y="692150"/>
            <a:ext cx="3527745" cy="692647"/>
          </a:xfrm>
        </p:spPr>
        <p:txBody>
          <a:bodyPr/>
          <a:lstStyle/>
          <a:p>
            <a:r>
              <a:rPr lang="en-GB" dirty="0" smtClean="0"/>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2992806141"/>
      </p:ext>
    </p:extLst>
  </p:cSld>
  <p:clrMapOvr>
    <a:masterClrMapping/>
  </p:clrMapOvr>
  <p:hf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Statement and Image" preserve="1" userDrawn="1">
  <p:cSld name="Statement and Image">
    <p:spTree>
      <p:nvGrpSpPr>
        <p:cNvPr id="1" name=""/>
        <p:cNvGrpSpPr/>
        <p:nvPr/>
      </p:nvGrpSpPr>
      <p:grpSpPr>
        <a:xfrm>
          <a:off x="0" y="0"/>
          <a:ext cx="0" cy="0"/>
          <a:chOff x="0" y="0"/>
          <a:chExt cx="0" cy="0"/>
        </a:xfrm>
      </p:grpSpPr>
      <p:sp>
        <p:nvSpPr>
          <p:cNvPr id="12" name="Picture Placeholder 7"/>
          <p:cNvSpPr>
            <a:spLocks noGrp="1"/>
          </p:cNvSpPr>
          <p:nvPr>
            <p:ph type="pic" sz="quarter" idx="13" hasCustomPrompt="1"/>
          </p:nvPr>
        </p:nvSpPr>
        <p:spPr bwMode="gray">
          <a:xfrm>
            <a:off x="0" y="0"/>
            <a:ext cx="9144000" cy="6858000"/>
          </a:xfrm>
        </p:spPr>
        <p:txBody>
          <a:bodyPr lIns="4752000" anchor="ctr"/>
          <a:lstStyle>
            <a:lvl1pPr>
              <a:buFontTx/>
              <a:buNone/>
              <a:defRPr sz="1200">
                <a:solidFill>
                  <a:srgbClr val="A8BAB2"/>
                </a:solidFill>
                <a:latin typeface="SwissReSans" pitchFamily="34" charset="0"/>
              </a:defRPr>
            </a:lvl1pPr>
          </a:lstStyle>
          <a:p>
            <a:r>
              <a:rPr lang="en-GB" noProof="1" smtClean="0"/>
              <a:t>Select an image from the Brandic menu</a:t>
            </a:r>
            <a:endParaRPr lang="en-GB" noProof="1"/>
          </a:p>
        </p:txBody>
      </p:sp>
      <p:sp>
        <p:nvSpPr>
          <p:cNvPr id="8" name="Title 7"/>
          <p:cNvSpPr>
            <a:spLocks noGrp="1"/>
          </p:cNvSpPr>
          <p:nvPr>
            <p:ph type="title"/>
          </p:nvPr>
        </p:nvSpPr>
        <p:spPr>
          <a:xfrm>
            <a:off x="684213" y="1628773"/>
            <a:ext cx="3527747" cy="4392614"/>
          </a:xfrm>
        </p:spPr>
        <p:txBody>
          <a:bodyPr/>
          <a:lstStyle/>
          <a:p>
            <a:r>
              <a:rPr lang="en-GB" dirty="0" smtClean="0"/>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3920689148"/>
      </p:ext>
    </p:extLst>
  </p:cSld>
  <p:clrMapOvr>
    <a:masterClrMapping/>
  </p:clrMapOvr>
  <p:hf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Power Symbol" preserve="1" userDrawn="1">
  <p:cSld name="Power Symbo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dirty="0"/>
          </a:p>
        </p:txBody>
      </p:sp>
      <p:sp>
        <p:nvSpPr>
          <p:cNvPr id="3" name="Footer Placeholder 2"/>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grpSp>
        <p:nvGrpSpPr>
          <p:cNvPr id="10" name="Group 9"/>
          <p:cNvGrpSpPr/>
          <p:nvPr userDrawn="1"/>
        </p:nvGrpSpPr>
        <p:grpSpPr>
          <a:xfrm>
            <a:off x="3132138" y="1989138"/>
            <a:ext cx="2879725" cy="2879725"/>
            <a:chOff x="3132138" y="1989138"/>
            <a:chExt cx="2879725" cy="2879725"/>
          </a:xfrm>
        </p:grpSpPr>
        <p:sp>
          <p:nvSpPr>
            <p:cNvPr id="9" name="Rectangle 8"/>
            <p:cNvSpPr/>
            <p:nvPr userDrawn="1"/>
          </p:nvSpPr>
          <p:spPr>
            <a:xfrm>
              <a:off x="3707904" y="2564904"/>
              <a:ext cx="1728192" cy="1728192"/>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latin typeface="SwissReSans" pitchFamily="34" charset="0"/>
              </a:endParaRPr>
            </a:p>
          </p:txBody>
        </p:sp>
        <p:sp>
          <p:nvSpPr>
            <p:cNvPr id="8" name="Freeform 5"/>
            <p:cNvSpPr>
              <a:spLocks noEditPoints="1"/>
            </p:cNvSpPr>
            <p:nvPr userDrawn="1"/>
          </p:nvSpPr>
          <p:spPr bwMode="auto">
            <a:xfrm>
              <a:off x="3132138" y="1989138"/>
              <a:ext cx="2879725" cy="2879725"/>
            </a:xfrm>
            <a:custGeom>
              <a:avLst/>
              <a:gdLst>
                <a:gd name="T0" fmla="*/ 738 w 1476"/>
                <a:gd name="T1" fmla="*/ 0 h 1476"/>
                <a:gd name="T2" fmla="*/ 0 w 1476"/>
                <a:gd name="T3" fmla="*/ 738 h 1476"/>
                <a:gd name="T4" fmla="*/ 738 w 1476"/>
                <a:gd name="T5" fmla="*/ 1476 h 1476"/>
                <a:gd name="T6" fmla="*/ 1476 w 1476"/>
                <a:gd name="T7" fmla="*/ 738 h 1476"/>
                <a:gd name="T8" fmla="*/ 738 w 1476"/>
                <a:gd name="T9" fmla="*/ 0 h 1476"/>
                <a:gd name="T10" fmla="*/ 547 w 1476"/>
                <a:gd name="T11" fmla="*/ 1099 h 1476"/>
                <a:gd name="T12" fmla="*/ 388 w 1476"/>
                <a:gd name="T13" fmla="*/ 1099 h 1476"/>
                <a:gd name="T14" fmla="*/ 388 w 1476"/>
                <a:gd name="T15" fmla="*/ 637 h 1476"/>
                <a:gd name="T16" fmla="*/ 547 w 1476"/>
                <a:gd name="T17" fmla="*/ 637 h 1476"/>
                <a:gd name="T18" fmla="*/ 547 w 1476"/>
                <a:gd name="T19" fmla="*/ 1099 h 1476"/>
                <a:gd name="T20" fmla="*/ 817 w 1476"/>
                <a:gd name="T21" fmla="*/ 1099 h 1476"/>
                <a:gd name="T22" fmla="*/ 658 w 1476"/>
                <a:gd name="T23" fmla="*/ 1099 h 1476"/>
                <a:gd name="T24" fmla="*/ 658 w 1476"/>
                <a:gd name="T25" fmla="*/ 637 h 1476"/>
                <a:gd name="T26" fmla="*/ 817 w 1476"/>
                <a:gd name="T27" fmla="*/ 637 h 1476"/>
                <a:gd name="T28" fmla="*/ 817 w 1476"/>
                <a:gd name="T29" fmla="*/ 1099 h 1476"/>
                <a:gd name="T30" fmla="*/ 1088 w 1476"/>
                <a:gd name="T31" fmla="*/ 1099 h 1476"/>
                <a:gd name="T32" fmla="*/ 929 w 1476"/>
                <a:gd name="T33" fmla="*/ 1099 h 1476"/>
                <a:gd name="T34" fmla="*/ 929 w 1476"/>
                <a:gd name="T35" fmla="*/ 637 h 1476"/>
                <a:gd name="T36" fmla="*/ 1088 w 1476"/>
                <a:gd name="T37" fmla="*/ 637 h 1476"/>
                <a:gd name="T38" fmla="*/ 1088 w 1476"/>
                <a:gd name="T39" fmla="*/ 1099 h 1476"/>
                <a:gd name="T40" fmla="*/ 1094 w 1476"/>
                <a:gd name="T41" fmla="*/ 524 h 1476"/>
                <a:gd name="T42" fmla="*/ 382 w 1476"/>
                <a:gd name="T43" fmla="*/ 524 h 1476"/>
                <a:gd name="T44" fmla="*/ 382 w 1476"/>
                <a:gd name="T45" fmla="*/ 374 h 1476"/>
                <a:gd name="T46" fmla="*/ 1094 w 1476"/>
                <a:gd name="T47" fmla="*/ 374 h 1476"/>
                <a:gd name="T48" fmla="*/ 1094 w 1476"/>
                <a:gd name="T49" fmla="*/ 524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76" h="1476">
                  <a:moveTo>
                    <a:pt x="738" y="0"/>
                  </a:moveTo>
                  <a:cubicBezTo>
                    <a:pt x="330" y="0"/>
                    <a:pt x="0" y="331"/>
                    <a:pt x="0" y="738"/>
                  </a:cubicBezTo>
                  <a:cubicBezTo>
                    <a:pt x="0" y="1146"/>
                    <a:pt x="330" y="1476"/>
                    <a:pt x="738" y="1476"/>
                  </a:cubicBezTo>
                  <a:cubicBezTo>
                    <a:pt x="1145" y="1476"/>
                    <a:pt x="1476" y="1146"/>
                    <a:pt x="1476" y="738"/>
                  </a:cubicBezTo>
                  <a:cubicBezTo>
                    <a:pt x="1476" y="331"/>
                    <a:pt x="1145" y="0"/>
                    <a:pt x="738" y="0"/>
                  </a:cubicBezTo>
                  <a:moveTo>
                    <a:pt x="547" y="1099"/>
                  </a:moveTo>
                  <a:cubicBezTo>
                    <a:pt x="388" y="1099"/>
                    <a:pt x="388" y="1099"/>
                    <a:pt x="388" y="1099"/>
                  </a:cubicBezTo>
                  <a:cubicBezTo>
                    <a:pt x="388" y="637"/>
                    <a:pt x="388" y="637"/>
                    <a:pt x="388" y="637"/>
                  </a:cubicBezTo>
                  <a:cubicBezTo>
                    <a:pt x="547" y="637"/>
                    <a:pt x="547" y="637"/>
                    <a:pt x="547" y="637"/>
                  </a:cubicBezTo>
                  <a:lnTo>
                    <a:pt x="547" y="1099"/>
                  </a:lnTo>
                  <a:close/>
                  <a:moveTo>
                    <a:pt x="817" y="1099"/>
                  </a:moveTo>
                  <a:cubicBezTo>
                    <a:pt x="658" y="1099"/>
                    <a:pt x="658" y="1099"/>
                    <a:pt x="658" y="1099"/>
                  </a:cubicBezTo>
                  <a:cubicBezTo>
                    <a:pt x="658" y="637"/>
                    <a:pt x="658" y="637"/>
                    <a:pt x="658" y="637"/>
                  </a:cubicBezTo>
                  <a:cubicBezTo>
                    <a:pt x="817" y="637"/>
                    <a:pt x="817" y="637"/>
                    <a:pt x="817" y="637"/>
                  </a:cubicBezTo>
                  <a:lnTo>
                    <a:pt x="817" y="1099"/>
                  </a:lnTo>
                  <a:close/>
                  <a:moveTo>
                    <a:pt x="1088" y="1099"/>
                  </a:moveTo>
                  <a:cubicBezTo>
                    <a:pt x="929" y="1099"/>
                    <a:pt x="929" y="1099"/>
                    <a:pt x="929" y="1099"/>
                  </a:cubicBezTo>
                  <a:cubicBezTo>
                    <a:pt x="929" y="637"/>
                    <a:pt x="929" y="637"/>
                    <a:pt x="929" y="637"/>
                  </a:cubicBezTo>
                  <a:cubicBezTo>
                    <a:pt x="1088" y="637"/>
                    <a:pt x="1088" y="637"/>
                    <a:pt x="1088" y="637"/>
                  </a:cubicBezTo>
                  <a:lnTo>
                    <a:pt x="1088" y="1099"/>
                  </a:lnTo>
                  <a:close/>
                  <a:moveTo>
                    <a:pt x="1094" y="524"/>
                  </a:moveTo>
                  <a:cubicBezTo>
                    <a:pt x="382" y="524"/>
                    <a:pt x="382" y="524"/>
                    <a:pt x="382" y="524"/>
                  </a:cubicBezTo>
                  <a:cubicBezTo>
                    <a:pt x="382" y="374"/>
                    <a:pt x="382" y="374"/>
                    <a:pt x="382" y="374"/>
                  </a:cubicBezTo>
                  <a:cubicBezTo>
                    <a:pt x="1094" y="374"/>
                    <a:pt x="1094" y="374"/>
                    <a:pt x="1094" y="374"/>
                  </a:cubicBezTo>
                  <a:lnTo>
                    <a:pt x="1094" y="524"/>
                  </a:lnTo>
                  <a:close/>
                </a:path>
              </a:pathLst>
            </a:custGeom>
            <a:solidFill>
              <a:srgbClr val="627D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3012579321"/>
      </p:ext>
    </p:extLst>
  </p:cSld>
  <p:clrMapOvr>
    <a:masterClrMapping/>
  </p:clrMapOvr>
  <p:hf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matchingName="Closing" preserve="1" userDrawn="1">
  <p:cSld name="Closing">
    <p:spTree>
      <p:nvGrpSpPr>
        <p:cNvPr id="1" name=""/>
        <p:cNvGrpSpPr/>
        <p:nvPr/>
      </p:nvGrpSpPr>
      <p:grpSpPr>
        <a:xfrm>
          <a:off x="0" y="0"/>
          <a:ext cx="0" cy="0"/>
          <a:chOff x="0" y="0"/>
          <a:chExt cx="0" cy="0"/>
        </a:xfrm>
      </p:grpSpPr>
      <p:pic>
        <p:nvPicPr>
          <p:cNvPr id="5" name="Picture 4"/>
          <p:cNvPicPr>
            <a:picLocks/>
          </p:cNvPicPr>
          <p:nvPr userDrawn="1">
            <p:custDataLst>
              <p:tags r:id="rId2"/>
            </p:custDataLst>
          </p:nvPr>
        </p:nvPicPr>
        <p:blipFill>
          <a:blip r:embed="rId8">
            <a:extLst>
              <a:ext uri="{28A0092B-C50C-407E-A947-70E740481C1C}">
                <a14:useLocalDpi xmlns:a14="http://schemas.microsoft.com/office/drawing/2010/main" val="0"/>
              </a:ext>
            </a:extLst>
          </a:blip>
          <a:stretch>
            <a:fillRect/>
          </a:stretch>
        </p:blipFill>
        <p:spPr bwMode="hidden">
          <a:xfrm>
            <a:off x="0" y="0"/>
            <a:ext cx="9144000" cy="6858000"/>
          </a:xfrm>
          <a:prstGeom prst="rect">
            <a:avLst/>
          </a:prstGeom>
        </p:spPr>
      </p:pic>
      <p:sp>
        <p:nvSpPr>
          <p:cNvPr id="2" name="Title 1"/>
          <p:cNvSpPr>
            <a:spLocks noGrp="1"/>
          </p:cNvSpPr>
          <p:nvPr>
            <p:ph type="ctrTitle"/>
          </p:nvPr>
        </p:nvSpPr>
        <p:spPr bwMode="black">
          <a:xfrm>
            <a:off x="684213" y="1628775"/>
            <a:ext cx="7272163" cy="1329620"/>
          </a:xfrm>
        </p:spPr>
        <p:txBody>
          <a:bodyPr anchor="t" anchorCtr="0">
            <a:noAutofit/>
          </a:bodyPr>
          <a:lstStyle>
            <a:lvl1pPr algn="l">
              <a:lnSpc>
                <a:spcPct val="80000"/>
              </a:lnSpc>
              <a:defRPr sz="4800">
                <a:solidFill>
                  <a:srgbClr val="FFFFFF"/>
                </a:solidFill>
                <a:latin typeface="SwissReSans Light" pitchFamily="34" charset="0"/>
              </a:defRPr>
            </a:lvl1pPr>
          </a:lstStyle>
          <a:p>
            <a:r>
              <a:rPr lang="en-GB" dirty="0" smtClean="0"/>
              <a:t>Click to edit Master title style</a:t>
            </a:r>
            <a:endParaRPr lang="en-GB" dirty="0"/>
          </a:p>
        </p:txBody>
      </p:sp>
      <p:sp>
        <p:nvSpPr>
          <p:cNvPr id="3" name="Date Placeholder 2"/>
          <p:cNvSpPr>
            <a:spLocks noGrp="1"/>
          </p:cNvSpPr>
          <p:nvPr>
            <p:ph type="dt" sz="half" idx="10"/>
          </p:nvPr>
        </p:nvSpPr>
        <p:spPr/>
        <p:txBody>
          <a:bodyPr/>
          <a:lstStyle/>
          <a:p>
            <a:endParaRPr lang="en-GB" dirty="0"/>
          </a:p>
        </p:txBody>
      </p:sp>
      <p:sp>
        <p:nvSpPr>
          <p:cNvPr id="7" name="Footer Placeholder 6"/>
          <p:cNvSpPr>
            <a:spLocks noGrp="1"/>
          </p:cNvSpPr>
          <p:nvPr>
            <p:ph type="ftr" sz="quarter" idx="11"/>
          </p:nvPr>
        </p:nvSpPr>
        <p:spPr/>
        <p:txBody>
          <a:bodyPr/>
          <a:lstStyle/>
          <a:p>
            <a:endParaRPr lang="en-GB" dirty="0"/>
          </a:p>
        </p:txBody>
      </p:sp>
      <p:sp>
        <p:nvSpPr>
          <p:cNvPr id="8" name="Slide Number Placeholder 7"/>
          <p:cNvSpPr>
            <a:spLocks noGrp="1"/>
          </p:cNvSpPr>
          <p:nvPr>
            <p:ph type="sldNum" sz="quarter" idx="12"/>
            <p:custDataLst>
              <p:tags r:id="rId3"/>
            </p:custDataLst>
          </p:nvPr>
        </p:nvSpPr>
        <p:spPr/>
        <p:txBody>
          <a:bodyPr/>
          <a:lstStyle/>
          <a:p>
            <a:fld id="{5E4D2043-7E31-4A53-BD33-72A88E682172}" type="slidenum">
              <a:rPr lang="en-GB" smtClean="0"/>
              <a:pPr/>
              <a:t>‹#›</a:t>
            </a:fld>
            <a:endParaRPr lang="en-GB" dirty="0"/>
          </a:p>
        </p:txBody>
      </p:sp>
      <p:sp>
        <p:nvSpPr>
          <p:cNvPr id="9" name="Text Placeholder 9"/>
          <p:cNvSpPr>
            <a:spLocks noGrp="1"/>
          </p:cNvSpPr>
          <p:nvPr>
            <p:ph type="body" sz="quarter" idx="13"/>
          </p:nvPr>
        </p:nvSpPr>
        <p:spPr>
          <a:xfrm>
            <a:off x="684213" y="3573016"/>
            <a:ext cx="7272163" cy="2448372"/>
          </a:xfrm>
        </p:spPr>
        <p:txBody>
          <a:bodyPr/>
          <a:lstStyle>
            <a:lvl1pPr marL="0" indent="0">
              <a:spcBef>
                <a:spcPts val="0"/>
              </a:spcBef>
              <a:spcAft>
                <a:spcPts val="1200"/>
              </a:spcAft>
              <a:buFontTx/>
              <a:buNone/>
              <a:defRPr sz="1200">
                <a:solidFill>
                  <a:srgbClr val="283E36"/>
                </a:solidFill>
                <a:latin typeface="SwissReSans Light" panose="020B0504020202020204" pitchFamily="34" charset="0"/>
              </a:defRPr>
            </a:lvl1pPr>
            <a:lvl2pPr marL="182562" indent="0">
              <a:spcBef>
                <a:spcPts val="0"/>
              </a:spcBef>
              <a:spcAft>
                <a:spcPts val="1200"/>
              </a:spcAft>
              <a:buFontTx/>
              <a:buNone/>
              <a:defRPr sz="1200">
                <a:solidFill>
                  <a:srgbClr val="283E36"/>
                </a:solidFill>
                <a:latin typeface="SwissReSans Light" panose="020B0504020202020204" pitchFamily="34" charset="0"/>
              </a:defRPr>
            </a:lvl2pPr>
            <a:lvl3pPr marL="444500" indent="0">
              <a:spcBef>
                <a:spcPts val="0"/>
              </a:spcBef>
              <a:spcAft>
                <a:spcPts val="1200"/>
              </a:spcAft>
              <a:buFontTx/>
              <a:buNone/>
              <a:defRPr sz="1200">
                <a:solidFill>
                  <a:srgbClr val="283E36"/>
                </a:solidFill>
                <a:latin typeface="SwissReSans Light" panose="020B0504020202020204" pitchFamily="34" charset="0"/>
              </a:defRPr>
            </a:lvl3pPr>
            <a:lvl4pPr marL="715963" indent="0">
              <a:spcBef>
                <a:spcPts val="0"/>
              </a:spcBef>
              <a:spcAft>
                <a:spcPts val="1200"/>
              </a:spcAft>
              <a:buFontTx/>
              <a:buNone/>
              <a:defRPr sz="1200">
                <a:solidFill>
                  <a:srgbClr val="283E36"/>
                </a:solidFill>
                <a:latin typeface="SwissReSans Light" panose="020B0504020202020204" pitchFamily="34" charset="0"/>
              </a:defRPr>
            </a:lvl4pPr>
            <a:lvl5pPr marL="985838" indent="0">
              <a:spcBef>
                <a:spcPts val="0"/>
              </a:spcBef>
              <a:spcAft>
                <a:spcPts val="1200"/>
              </a:spcAft>
              <a:buFontTx/>
              <a:buNone/>
              <a:defRPr sz="1200">
                <a:solidFill>
                  <a:srgbClr val="283E36"/>
                </a:solidFill>
                <a:latin typeface="SwissReSans Light" panose="020B0504020202020204" pitchFamily="34" charset="0"/>
              </a:defRPr>
            </a:lvl5pPr>
          </a:lstStyle>
          <a:p>
            <a:pPr lvl="0"/>
            <a:r>
              <a:rPr lang="en-GB" dirty="0" smtClean="0"/>
              <a:t>Click to edit Master text styles</a:t>
            </a:r>
          </a:p>
        </p:txBody>
      </p:sp>
      <p:sp>
        <p:nvSpPr>
          <p:cNvPr id="10" name="Classification"/>
          <p:cNvSpPr txBox="1">
            <a:spLocks noChangeArrowheads="1"/>
          </p:cNvSpPr>
          <p:nvPr userDrawn="1">
            <p:custDataLst>
              <p:tags r:id="rId4"/>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13" name="Footer"/>
          <p:cNvSpPr txBox="1">
            <a:spLocks/>
          </p:cNvSpPr>
          <p:nvPr userDrawn="1">
            <p:custDataLst>
              <p:tags r:id="rId5"/>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pic>
        <p:nvPicPr>
          <p:cNvPr id="11" name="Picture 10"/>
          <p:cNvPicPr>
            <a:picLocks noChangeAspect="1"/>
          </p:cNvPicPr>
          <p:nvPr userDrawn="1">
            <p:custDataLst>
              <p:tags r:id="rId6"/>
            </p:custDataLst>
          </p:nvPr>
        </p:nvPicPr>
        <p:blipFill>
          <a:blip r:embed="rId9"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2871244787"/>
      </p:ext>
    </p:extLst>
  </p:cSld>
  <p:clrMapOvr>
    <a:masterClrMapping/>
  </p:clrMapOvr>
  <p:hf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matchingName="Title Slide" preserve="1" userDrawn="1">
  <p:cSld name="Title Slide">
    <p:bg>
      <p:bgPr>
        <a:solidFill>
          <a:srgbClr val="D1DCD6"/>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bwMode="gray">
          <a:xfrm>
            <a:off x="0" y="0"/>
            <a:ext cx="9144000" cy="6858000"/>
          </a:xfrm>
        </p:spPr>
        <p:txBody>
          <a:bodyPr/>
          <a:lstStyle>
            <a:lvl1pPr>
              <a:buFontTx/>
              <a:buNone/>
              <a:defRPr sz="1200">
                <a:solidFill>
                  <a:srgbClr val="A8BAB2"/>
                </a:solidFill>
                <a:latin typeface="SwissReSans" pitchFamily="34" charset="0"/>
              </a:defRPr>
            </a:lvl1pPr>
          </a:lstStyle>
          <a:p>
            <a:r>
              <a:rPr lang="en-GB" dirty="0" smtClean="0"/>
              <a:t>Click icon to add picture</a:t>
            </a:r>
            <a:endParaRPr lang="en-GB" dirty="0"/>
          </a:p>
        </p:txBody>
      </p:sp>
      <p:sp>
        <p:nvSpPr>
          <p:cNvPr id="2" name="Title 1"/>
          <p:cNvSpPr>
            <a:spLocks noGrp="1"/>
          </p:cNvSpPr>
          <p:nvPr>
            <p:ph type="ctrTitle"/>
          </p:nvPr>
        </p:nvSpPr>
        <p:spPr bwMode="white">
          <a:xfrm>
            <a:off x="684213" y="1628776"/>
            <a:ext cx="7272163" cy="1296168"/>
          </a:xfrm>
        </p:spPr>
        <p:txBody>
          <a:bodyPr>
            <a:noAutofit/>
          </a:bodyPr>
          <a:lstStyle>
            <a:lvl1pPr algn="l">
              <a:lnSpc>
                <a:spcPct val="80000"/>
              </a:lnSpc>
              <a:defRPr sz="4800">
                <a:solidFill>
                  <a:srgbClr val="FFFFFF"/>
                </a:solidFill>
                <a:latin typeface="SwissReSans Light" pitchFamily="34" charset="0"/>
              </a:defRPr>
            </a:lvl1pPr>
          </a:lstStyle>
          <a:p>
            <a:r>
              <a:rPr lang="en-GB" dirty="0" smtClean="0"/>
              <a:t>Click to edit Master title style</a:t>
            </a:r>
            <a:endParaRPr lang="en-GB" dirty="0"/>
          </a:p>
        </p:txBody>
      </p:sp>
      <p:sp>
        <p:nvSpPr>
          <p:cNvPr id="3" name="Subtitle 2"/>
          <p:cNvSpPr>
            <a:spLocks noGrp="1"/>
          </p:cNvSpPr>
          <p:nvPr>
            <p:ph type="subTitle" idx="1"/>
          </p:nvPr>
        </p:nvSpPr>
        <p:spPr bwMode="white">
          <a:xfrm>
            <a:off x="684213" y="2996952"/>
            <a:ext cx="7272163" cy="288032"/>
          </a:xfrm>
        </p:spPr>
        <p:txBody>
          <a:bodyPr/>
          <a:lstStyle>
            <a:lvl1pPr marL="0" indent="0" algn="l">
              <a:lnSpc>
                <a:spcPct val="100000"/>
              </a:lnSpc>
              <a:spcBef>
                <a:spcPts val="0"/>
              </a:spcBef>
              <a:buNone/>
              <a:defRPr>
                <a:solidFill>
                  <a:srgbClr val="FFFFFF"/>
                </a:solidFill>
                <a:latin typeface="SwissReSans"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Click to edit Master subtitle style</a:t>
            </a:r>
            <a:endParaRPr lang="en-GB" dirty="0"/>
          </a:p>
        </p:txBody>
      </p:sp>
      <p:sp>
        <p:nvSpPr>
          <p:cNvPr id="11" name="Classification"/>
          <p:cNvSpPr txBox="1">
            <a:spLocks noChangeArrowheads="1"/>
          </p:cNvSpPr>
          <p:nvPr userDrawn="1">
            <p:custDataLst>
              <p:tags r:id="rId2"/>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pic>
        <p:nvPicPr>
          <p:cNvPr id="6" name="Picture 5"/>
          <p:cNvPicPr>
            <a:picLocks noChangeAspect="1"/>
          </p:cNvPicPr>
          <p:nvPr userDrawn="1">
            <p:custDataLst>
              <p:tags r:id="rId3"/>
            </p:custDataLst>
          </p:nvPr>
        </p:nvPicPr>
        <p:blipFill>
          <a:blip r:embed="rId5" cstate="print">
            <a:extLst>
              <a:ext uri="{28A0092B-C50C-407E-A947-70E740481C1C}">
                <a14:useLocalDpi xmlns:a14="http://schemas.microsoft.com/office/drawing/2010/main" val="0"/>
              </a:ext>
            </a:extLst>
          </a:blip>
          <a:stretch>
            <a:fillRect/>
          </a:stretch>
        </p:blipFill>
        <p:spPr bwMode="gray">
          <a:xfrm>
            <a:off x="263426" y="301052"/>
            <a:ext cx="1379177" cy="324512"/>
          </a:xfrm>
          <a:prstGeom prst="rect">
            <a:avLst/>
          </a:prstGeom>
        </p:spPr>
      </p:pic>
    </p:spTree>
    <p:extLst>
      <p:ext uri="{BB962C8B-B14F-4D97-AF65-F5344CB8AC3E}">
        <p14:creationId xmlns:p14="http://schemas.microsoft.com/office/powerpoint/2010/main" val="281657151"/>
      </p:ext>
    </p:extLst>
  </p:cSld>
  <p:clrMapOvr>
    <a:masterClrMapping/>
  </p:clrMapOvr>
  <p:hf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Title and Content"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black">
          <a:xfrm>
            <a:off x="684213" y="1628775"/>
            <a:ext cx="7991475" cy="4392513"/>
          </a:xfrm>
        </p:spPr>
        <p:txBody>
          <a:bodyPr/>
          <a:lstStyle>
            <a:lvl1pPr>
              <a:defRPr>
                <a:latin typeface="SwissReSans" pitchFamily="34" charset="0"/>
              </a:defRPr>
            </a:lvl1pPr>
            <a:lvl2pPr>
              <a:defRPr>
                <a:latin typeface="SwissReSans" pitchFamily="34" charset="0"/>
              </a:defRPr>
            </a:lvl2pPr>
            <a:lvl3pPr>
              <a:defRPr>
                <a:latin typeface="SwissReSans" pitchFamily="34" charset="0"/>
              </a:defRPr>
            </a:lvl3pPr>
            <a:lvl4pPr>
              <a:defRPr>
                <a:latin typeface="SwissReSans" pitchFamily="34" charset="0"/>
              </a:defRPr>
            </a:lvl4pPr>
            <a:lvl5pPr>
              <a:defRPr>
                <a:latin typeface="SwissReSans" pitchFamily="34" charset="0"/>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5" name="Title 4"/>
          <p:cNvSpPr>
            <a:spLocks noGrp="1"/>
          </p:cNvSpPr>
          <p:nvPr>
            <p:ph type="title"/>
          </p:nvPr>
        </p:nvSpPr>
        <p:spPr/>
        <p:txBody>
          <a:bodyPr/>
          <a:lstStyle/>
          <a:p>
            <a:r>
              <a:rPr lang="en-GB" dirty="0" smtClean="0"/>
              <a:t>Click to edit Master title style</a:t>
            </a:r>
            <a:endParaRPr lang="en-GB" dirty="0"/>
          </a:p>
        </p:txBody>
      </p:sp>
      <p:sp>
        <p:nvSpPr>
          <p:cNvPr id="7" name="Date Placeholder 6"/>
          <p:cNvSpPr>
            <a:spLocks noGrp="1"/>
          </p:cNvSpPr>
          <p:nvPr>
            <p:ph type="dt" sz="half" idx="10"/>
          </p:nvPr>
        </p:nvSpPr>
        <p:spPr/>
        <p:txBody>
          <a:bodyPr/>
          <a:lstStyle/>
          <a:p>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2818108844"/>
      </p:ext>
    </p:extLst>
  </p:cSld>
  <p:clrMapOvr>
    <a:masterClrMapping/>
  </p:clrMapOvr>
  <p:hf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matchingName="Section Header" preserve="1" userDrawn="1">
  <p:cSld name="Section Header">
    <p:spTree>
      <p:nvGrpSpPr>
        <p:cNvPr id="1" name=""/>
        <p:cNvGrpSpPr/>
        <p:nvPr/>
      </p:nvGrpSpPr>
      <p:grpSpPr>
        <a:xfrm>
          <a:off x="0" y="0"/>
          <a:ext cx="0" cy="0"/>
          <a:chOff x="0" y="0"/>
          <a:chExt cx="0" cy="0"/>
        </a:xfrm>
      </p:grpSpPr>
      <p:pic>
        <p:nvPicPr>
          <p:cNvPr id="5" name="Picture 4"/>
          <p:cNvPicPr>
            <a:picLocks/>
          </p:cNvPicPr>
          <p:nvPr userDrawn="1">
            <p:custDataLst>
              <p:tags r:id="rId2"/>
            </p:custDataLst>
          </p:nvPr>
        </p:nvPicPr>
        <p:blipFill>
          <a:blip r:embed="rId8">
            <a:extLst>
              <a:ext uri="{28A0092B-C50C-407E-A947-70E740481C1C}">
                <a14:useLocalDpi xmlns:a14="http://schemas.microsoft.com/office/drawing/2010/main" val="0"/>
              </a:ext>
            </a:extLst>
          </a:blip>
          <a:stretch>
            <a:fillRect/>
          </a:stretch>
        </p:blipFill>
        <p:spPr bwMode="hidden">
          <a:xfrm>
            <a:off x="0" y="0"/>
            <a:ext cx="9144000" cy="6858000"/>
          </a:xfrm>
          <a:prstGeom prst="rect">
            <a:avLst/>
          </a:prstGeom>
        </p:spPr>
      </p:pic>
      <p:sp>
        <p:nvSpPr>
          <p:cNvPr id="2" name="Title 1"/>
          <p:cNvSpPr>
            <a:spLocks noGrp="1"/>
          </p:cNvSpPr>
          <p:nvPr>
            <p:ph type="title"/>
          </p:nvPr>
        </p:nvSpPr>
        <p:spPr bwMode="black">
          <a:xfrm>
            <a:off x="684213" y="1628775"/>
            <a:ext cx="7272163" cy="1329620"/>
          </a:xfrm>
        </p:spPr>
        <p:txBody>
          <a:bodyPr vert="horz" lIns="0" tIns="0" rIns="0" bIns="0" rtlCol="0" anchor="t" anchorCtr="0">
            <a:noAutofit/>
          </a:bodyPr>
          <a:lstStyle>
            <a:lvl1pPr algn="l" defTabSz="914400" rtl="0" eaLnBrk="1" latinLnBrk="0" hangingPunct="1">
              <a:lnSpc>
                <a:spcPct val="80000"/>
              </a:lnSpc>
              <a:spcBef>
                <a:spcPct val="0"/>
              </a:spcBef>
              <a:buNone/>
              <a:defRPr lang="en-GB" sz="4800" kern="1200" dirty="0">
                <a:solidFill>
                  <a:srgbClr val="FFFFFF"/>
                </a:solidFill>
                <a:latin typeface="SwissReSans Light" pitchFamily="34" charset="0"/>
                <a:ea typeface="+mj-ea"/>
                <a:cs typeface="+mj-cs"/>
              </a:defRPr>
            </a:lvl1pPr>
          </a:lstStyle>
          <a:p>
            <a:r>
              <a:rPr lang="en-GB" dirty="0" smtClean="0"/>
              <a:t>Click to edit Master title style</a:t>
            </a:r>
            <a:endParaRPr lang="en-GB" dirty="0"/>
          </a:p>
        </p:txBody>
      </p:sp>
      <p:sp>
        <p:nvSpPr>
          <p:cNvPr id="10" name="Text Placeholder 9"/>
          <p:cNvSpPr>
            <a:spLocks noGrp="1"/>
          </p:cNvSpPr>
          <p:nvPr>
            <p:ph type="body" sz="quarter" idx="12"/>
          </p:nvPr>
        </p:nvSpPr>
        <p:spPr>
          <a:xfrm>
            <a:off x="684213" y="3573016"/>
            <a:ext cx="7272163" cy="2448372"/>
          </a:xfrm>
        </p:spPr>
        <p:txBody>
          <a:bodyPr/>
          <a:lstStyle>
            <a:lvl1pPr>
              <a:spcBef>
                <a:spcPts val="0"/>
              </a:spcBef>
              <a:defRPr sz="1800">
                <a:solidFill>
                  <a:srgbClr val="283E36"/>
                </a:solidFill>
                <a:latin typeface="SwissReSans Light" panose="020B0504020202020204" pitchFamily="34" charset="0"/>
              </a:defRPr>
            </a:lvl1pPr>
            <a:lvl2pPr>
              <a:spcBef>
                <a:spcPts val="0"/>
              </a:spcBef>
              <a:defRPr sz="1600">
                <a:solidFill>
                  <a:srgbClr val="283E36"/>
                </a:solidFill>
                <a:latin typeface="SwissReSans Light" panose="020B0504020202020204" pitchFamily="34" charset="0"/>
              </a:defRPr>
            </a:lvl2pPr>
            <a:lvl3pPr>
              <a:spcBef>
                <a:spcPts val="0"/>
              </a:spcBef>
              <a:defRPr sz="1600">
                <a:solidFill>
                  <a:srgbClr val="283E36"/>
                </a:solidFill>
                <a:latin typeface="SwissReSans Light" panose="020B0504020202020204" pitchFamily="34" charset="0"/>
              </a:defRPr>
            </a:lvl3pPr>
            <a:lvl4pPr>
              <a:spcBef>
                <a:spcPts val="0"/>
              </a:spcBef>
              <a:defRPr sz="1600">
                <a:solidFill>
                  <a:srgbClr val="283E36"/>
                </a:solidFill>
                <a:latin typeface="SwissReSans Light" panose="020B0504020202020204" pitchFamily="34" charset="0"/>
              </a:defRPr>
            </a:lvl4pPr>
            <a:lvl5pPr>
              <a:spcBef>
                <a:spcPts val="0"/>
              </a:spcBef>
              <a:defRPr sz="1600">
                <a:solidFill>
                  <a:srgbClr val="283E36"/>
                </a:solidFill>
                <a:latin typeface="SwissReSans Light" panose="020B0504020202020204" pitchFamily="34" charset="0"/>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3" name="Date Placeholder 2"/>
          <p:cNvSpPr>
            <a:spLocks noGrp="1"/>
          </p:cNvSpPr>
          <p:nvPr>
            <p:ph type="dt" sz="half" idx="13"/>
          </p:nvPr>
        </p:nvSpPr>
        <p:spPr/>
        <p:txBody>
          <a:bodyPr/>
          <a:lstStyle/>
          <a:p>
            <a:endParaRPr lang="en-GB" dirty="0"/>
          </a:p>
        </p:txBody>
      </p:sp>
      <p:sp>
        <p:nvSpPr>
          <p:cNvPr id="4" name="Footer Placeholder 3"/>
          <p:cNvSpPr>
            <a:spLocks noGrp="1"/>
          </p:cNvSpPr>
          <p:nvPr>
            <p:ph type="ftr" sz="quarter" idx="14"/>
          </p:nvPr>
        </p:nvSpPr>
        <p:spPr/>
        <p:txBody>
          <a:bodyPr/>
          <a:lstStyle/>
          <a:p>
            <a:endParaRPr lang="en-GB" dirty="0"/>
          </a:p>
        </p:txBody>
      </p:sp>
      <p:sp>
        <p:nvSpPr>
          <p:cNvPr id="8" name="Slide Number Placeholder 7"/>
          <p:cNvSpPr>
            <a:spLocks noGrp="1"/>
          </p:cNvSpPr>
          <p:nvPr>
            <p:ph type="sldNum" sz="quarter" idx="15"/>
            <p:custDataLst>
              <p:tags r:id="rId3"/>
            </p:custDataLst>
          </p:nvPr>
        </p:nvSpPr>
        <p:spPr/>
        <p:txBody>
          <a:bodyPr/>
          <a:lstStyle/>
          <a:p>
            <a:fld id="{5E4D2043-7E31-4A53-BD33-72A88E682172}" type="slidenum">
              <a:rPr lang="en-GB" smtClean="0"/>
              <a:pPr/>
              <a:t>‹#›</a:t>
            </a:fld>
            <a:endParaRPr lang="en-GB" dirty="0"/>
          </a:p>
        </p:txBody>
      </p:sp>
      <p:sp>
        <p:nvSpPr>
          <p:cNvPr id="11" name="Classification"/>
          <p:cNvSpPr txBox="1">
            <a:spLocks noChangeArrowheads="1"/>
          </p:cNvSpPr>
          <p:nvPr userDrawn="1">
            <p:custDataLst>
              <p:tags r:id="rId4"/>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14" name="Footer"/>
          <p:cNvSpPr txBox="1">
            <a:spLocks/>
          </p:cNvSpPr>
          <p:nvPr userDrawn="1">
            <p:custDataLst>
              <p:tags r:id="rId5"/>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pic>
        <p:nvPicPr>
          <p:cNvPr id="9" name="Picture 8"/>
          <p:cNvPicPr>
            <a:picLocks noChangeAspect="1"/>
          </p:cNvPicPr>
          <p:nvPr userDrawn="1">
            <p:custDataLst>
              <p:tags r:id="rId6"/>
            </p:custDataLst>
          </p:nvPr>
        </p:nvPicPr>
        <p:blipFill>
          <a:blip r:embed="rId9"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1550483240"/>
      </p:ext>
    </p:extLst>
  </p:cSld>
  <p:clrMapOvr>
    <a:masterClrMapping/>
  </p:clrMapOvr>
  <p:hf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Two Content"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bwMode="black">
          <a:xfrm>
            <a:off x="684213" y="1628774"/>
            <a:ext cx="3887788" cy="4392614"/>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4" name="Content Placeholder 3"/>
          <p:cNvSpPr>
            <a:spLocks noGrp="1"/>
          </p:cNvSpPr>
          <p:nvPr>
            <p:ph sz="half" idx="2"/>
          </p:nvPr>
        </p:nvSpPr>
        <p:spPr bwMode="black">
          <a:xfrm>
            <a:off x="4788024" y="1628775"/>
            <a:ext cx="3887664" cy="4392613"/>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8" name="Title 7"/>
          <p:cNvSpPr>
            <a:spLocks noGrp="1"/>
          </p:cNvSpPr>
          <p:nvPr>
            <p:ph type="title"/>
          </p:nvPr>
        </p:nvSpPr>
        <p:spPr/>
        <p:txBody>
          <a:bodyPr/>
          <a:lstStyle/>
          <a:p>
            <a:r>
              <a:rPr lang="en-GB" dirty="0" smtClean="0"/>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3286357473"/>
      </p:ext>
    </p:extLst>
  </p:cSld>
  <p:clrMapOvr>
    <a:masterClrMapping/>
  </p:clrMapOvr>
  <p:hf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Title Only" preserve="1" userDrawn="1">
  <p:cSld name="Title Only">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endParaRPr lang="en-GB" dirty="0"/>
          </a:p>
        </p:txBody>
      </p:sp>
      <p:sp>
        <p:nvSpPr>
          <p:cNvPr id="7" name="Footer Placeholder 6"/>
          <p:cNvSpPr>
            <a:spLocks noGrp="1"/>
          </p:cNvSpPr>
          <p:nvPr>
            <p:ph type="ftr" sz="quarter" idx="11"/>
          </p:nvPr>
        </p:nvSpPr>
        <p:spPr/>
        <p:txBody>
          <a:bodyPr/>
          <a:lstStyle/>
          <a:p>
            <a:endParaRPr lang="en-GB" dirty="0"/>
          </a:p>
        </p:txBody>
      </p:sp>
      <p:sp>
        <p:nvSpPr>
          <p:cNvPr id="8" name="Slide Number Placeholder 7"/>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
        <p:nvSpPr>
          <p:cNvPr id="9" name="Title 8"/>
          <p:cNvSpPr>
            <a:spLocks noGrp="1"/>
          </p:cNvSpPr>
          <p:nvPr>
            <p:ph type="title"/>
          </p:nvPr>
        </p:nvSpPr>
        <p:spPr/>
        <p:txBody>
          <a:bodyPr/>
          <a:lstStyle/>
          <a:p>
            <a:r>
              <a:rPr lang="en-GB" dirty="0" smtClean="0"/>
              <a:t>Click to edit Master title style</a:t>
            </a:r>
            <a:endParaRPr lang="en-GB" dirty="0"/>
          </a:p>
        </p:txBody>
      </p:sp>
    </p:spTree>
    <p:extLst>
      <p:ext uri="{BB962C8B-B14F-4D97-AF65-F5344CB8AC3E}">
        <p14:creationId xmlns:p14="http://schemas.microsoft.com/office/powerpoint/2010/main" val="1930066985"/>
      </p:ext>
    </p:extLst>
  </p:cSld>
  <p:clrMapOvr>
    <a:masterClrMapping/>
  </p:clrMapOvr>
  <p:hf hdr="0" ftr="0" dt="0"/>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Key Message" preserve="1" userDrawn="1">
  <p:cSld name="Key Messag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136743489"/>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black">
          <a:xfrm>
            <a:off x="684213" y="1628775"/>
            <a:ext cx="7991475" cy="4392513"/>
          </a:xfrm>
        </p:spPr>
        <p:txBody>
          <a:bodyPr/>
          <a:lstStyle>
            <a:lvl1pPr>
              <a:defRPr>
                <a:latin typeface="SwissReSans" pitchFamily="34" charset="0"/>
              </a:defRPr>
            </a:lvl1pPr>
            <a:lvl2pPr>
              <a:defRPr>
                <a:latin typeface="SwissReSans" pitchFamily="34" charset="0"/>
              </a:defRPr>
            </a:lvl2pPr>
            <a:lvl3pPr>
              <a:defRPr>
                <a:latin typeface="SwissReSans" pitchFamily="34" charset="0"/>
              </a:defRPr>
            </a:lvl3pPr>
            <a:lvl4pPr>
              <a:defRPr>
                <a:latin typeface="SwissReSans" pitchFamily="34" charset="0"/>
              </a:defRPr>
            </a:lvl4pPr>
            <a:lvl5pPr>
              <a:defRPr>
                <a:latin typeface="SwissReSans" pitchFamily="34" charset="0"/>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5" name="Title 4"/>
          <p:cNvSpPr>
            <a:spLocks noGrp="1"/>
          </p:cNvSpPr>
          <p:nvPr>
            <p:ph type="title"/>
          </p:nvPr>
        </p:nvSpPr>
        <p:spPr/>
        <p:txBody>
          <a:bodyPr/>
          <a:lstStyle/>
          <a:p>
            <a:r>
              <a:rPr lang="en-GB" dirty="0" smtClean="0"/>
              <a:t>Click to edit Master title style</a:t>
            </a:r>
            <a:endParaRPr lang="en-GB" dirty="0"/>
          </a:p>
        </p:txBody>
      </p:sp>
      <p:sp>
        <p:nvSpPr>
          <p:cNvPr id="7" name="Date Placeholder 6"/>
          <p:cNvSpPr>
            <a:spLocks noGrp="1"/>
          </p:cNvSpPr>
          <p:nvPr>
            <p:ph type="dt" sz="half" idx="10"/>
          </p:nvPr>
        </p:nvSpPr>
        <p:spPr/>
        <p:txBody>
          <a:bodyPr/>
          <a:lstStyle/>
          <a:p>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2217670015"/>
      </p:ext>
    </p:extLst>
  </p:cSld>
  <p:clrMapOvr>
    <a:masterClrMapping/>
  </p:clrMapOvr>
  <p:hf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matchingName="Image" preserve="1" userDrawn="1">
  <p:cSld name="Image">
    <p:bg>
      <p:bgPr>
        <a:solidFill>
          <a:srgbClr val="D1DCD6"/>
        </a:solidFill>
        <a:effectLst/>
      </p:bgPr>
    </p:bg>
    <p:spTree>
      <p:nvGrpSpPr>
        <p:cNvPr id="1" name=""/>
        <p:cNvGrpSpPr/>
        <p:nvPr/>
      </p:nvGrpSpPr>
      <p:grpSpPr>
        <a:xfrm>
          <a:off x="0" y="0"/>
          <a:ext cx="0" cy="0"/>
          <a:chOff x="0" y="0"/>
          <a:chExt cx="0" cy="0"/>
        </a:xfrm>
      </p:grpSpPr>
      <p:sp>
        <p:nvSpPr>
          <p:cNvPr id="3" name="Picture Placeholder 2" hidden="1"/>
          <p:cNvSpPr>
            <a:spLocks noGrp="1"/>
          </p:cNvSpPr>
          <p:nvPr>
            <p:ph type="pic" idx="1"/>
          </p:nvPr>
        </p:nvSpPr>
        <p:spPr bwMode="gray">
          <a:xfrm>
            <a:off x="0" y="0"/>
            <a:ext cx="9144000" cy="6858000"/>
          </a:xfrm>
        </p:spPr>
        <p:txBody>
          <a:bodyPr/>
          <a:lstStyle>
            <a:lvl1pPr marL="0" indent="0">
              <a:buNone/>
              <a:defRPr sz="1200">
                <a:solidFill>
                  <a:srgbClr val="A8BAB2"/>
                </a:solidFill>
                <a:latin typeface="SwissReSans"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smtClean="0"/>
              <a:t>Click icon to add picture</a:t>
            </a:r>
            <a:endParaRPr lang="en-GB" dirty="0"/>
          </a:p>
        </p:txBody>
      </p:sp>
      <p:sp>
        <p:nvSpPr>
          <p:cNvPr id="6" name="Date Placeholder 5"/>
          <p:cNvSpPr>
            <a:spLocks noGrp="1"/>
          </p:cNvSpPr>
          <p:nvPr>
            <p:ph type="dt" sz="half" idx="10"/>
          </p:nvPr>
        </p:nvSpPr>
        <p:spPr/>
        <p:txBody>
          <a:bodyPr/>
          <a:lstStyle/>
          <a:p>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
        <p:nvSpPr>
          <p:cNvPr id="10" name="Classification"/>
          <p:cNvSpPr txBox="1">
            <a:spLocks noChangeArrowheads="1"/>
          </p:cNvSpPr>
          <p:nvPr userDrawn="1">
            <p:custDataLst>
              <p:tags r:id="rId3"/>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12" name="Footer"/>
          <p:cNvSpPr txBox="1">
            <a:spLocks/>
          </p:cNvSpPr>
          <p:nvPr userDrawn="1">
            <p:custDataLst>
              <p:tags r:id="rId4"/>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pic>
        <p:nvPicPr>
          <p:cNvPr id="5" name="Picture 4"/>
          <p:cNvPicPr>
            <a:picLocks noChangeAspect="1"/>
          </p:cNvPicPr>
          <p:nvPr userDrawn="1">
            <p:custDataLst>
              <p:tags r:id="rId5"/>
            </p:custDataLst>
          </p:nvPr>
        </p:nvPicPr>
        <p:blipFill>
          <a:blip r:embed="rId7"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2226470129"/>
      </p:ext>
    </p:extLst>
  </p:cSld>
  <p:clrMapOvr>
    <a:masterClrMapping/>
  </p:clrMapOvr>
  <p:hf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Text and Image" preserve="1" userDrawn="1">
  <p:cSld name="Text and Image">
    <p:spTree>
      <p:nvGrpSpPr>
        <p:cNvPr id="1" name=""/>
        <p:cNvGrpSpPr/>
        <p:nvPr/>
      </p:nvGrpSpPr>
      <p:grpSpPr>
        <a:xfrm>
          <a:off x="0" y="0"/>
          <a:ext cx="0" cy="0"/>
          <a:chOff x="0" y="0"/>
          <a:chExt cx="0" cy="0"/>
        </a:xfrm>
      </p:grpSpPr>
      <p:sp>
        <p:nvSpPr>
          <p:cNvPr id="12" name="Picture Placeholder 7"/>
          <p:cNvSpPr>
            <a:spLocks noGrp="1"/>
          </p:cNvSpPr>
          <p:nvPr>
            <p:ph type="pic" sz="quarter" idx="13" hasCustomPrompt="1"/>
          </p:nvPr>
        </p:nvSpPr>
        <p:spPr bwMode="gray">
          <a:xfrm>
            <a:off x="0" y="0"/>
            <a:ext cx="9144000" cy="6858000"/>
          </a:xfrm>
        </p:spPr>
        <p:txBody>
          <a:bodyPr lIns="4752000" anchor="ctr"/>
          <a:lstStyle>
            <a:lvl1pPr>
              <a:buFontTx/>
              <a:buNone/>
              <a:defRPr sz="1200">
                <a:solidFill>
                  <a:srgbClr val="A8BAB2"/>
                </a:solidFill>
                <a:latin typeface="SwissReSans" pitchFamily="34" charset="0"/>
              </a:defRPr>
            </a:lvl1pPr>
          </a:lstStyle>
          <a:p>
            <a:r>
              <a:rPr lang="en-GB" noProof="1" smtClean="0"/>
              <a:t>Select an image from the Brandic menu</a:t>
            </a:r>
            <a:endParaRPr lang="en-GB" noProof="1"/>
          </a:p>
        </p:txBody>
      </p:sp>
      <p:sp>
        <p:nvSpPr>
          <p:cNvPr id="3" name="Content Placeholder 2"/>
          <p:cNvSpPr>
            <a:spLocks noGrp="1"/>
          </p:cNvSpPr>
          <p:nvPr>
            <p:ph sz="half" idx="1"/>
          </p:nvPr>
        </p:nvSpPr>
        <p:spPr bwMode="black">
          <a:xfrm>
            <a:off x="684213" y="1628774"/>
            <a:ext cx="3527747" cy="4392614"/>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8" name="Title 7"/>
          <p:cNvSpPr>
            <a:spLocks noGrp="1"/>
          </p:cNvSpPr>
          <p:nvPr>
            <p:ph type="title"/>
          </p:nvPr>
        </p:nvSpPr>
        <p:spPr>
          <a:xfrm>
            <a:off x="684214" y="692150"/>
            <a:ext cx="3527745" cy="692647"/>
          </a:xfrm>
        </p:spPr>
        <p:txBody>
          <a:bodyPr/>
          <a:lstStyle/>
          <a:p>
            <a:r>
              <a:rPr lang="en-GB" dirty="0" smtClean="0"/>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1096414892"/>
      </p:ext>
    </p:extLst>
  </p:cSld>
  <p:clrMapOvr>
    <a:masterClrMapping/>
  </p:clrMapOvr>
  <p:hf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Statement and Image" preserve="1" userDrawn="1">
  <p:cSld name="Statement and Image">
    <p:spTree>
      <p:nvGrpSpPr>
        <p:cNvPr id="1" name=""/>
        <p:cNvGrpSpPr/>
        <p:nvPr/>
      </p:nvGrpSpPr>
      <p:grpSpPr>
        <a:xfrm>
          <a:off x="0" y="0"/>
          <a:ext cx="0" cy="0"/>
          <a:chOff x="0" y="0"/>
          <a:chExt cx="0" cy="0"/>
        </a:xfrm>
      </p:grpSpPr>
      <p:sp>
        <p:nvSpPr>
          <p:cNvPr id="12" name="Picture Placeholder 7"/>
          <p:cNvSpPr>
            <a:spLocks noGrp="1"/>
          </p:cNvSpPr>
          <p:nvPr>
            <p:ph type="pic" sz="quarter" idx="13" hasCustomPrompt="1"/>
          </p:nvPr>
        </p:nvSpPr>
        <p:spPr bwMode="gray">
          <a:xfrm>
            <a:off x="0" y="0"/>
            <a:ext cx="9144000" cy="6858000"/>
          </a:xfrm>
        </p:spPr>
        <p:txBody>
          <a:bodyPr lIns="4752000" anchor="ctr"/>
          <a:lstStyle>
            <a:lvl1pPr>
              <a:buFontTx/>
              <a:buNone/>
              <a:defRPr sz="1200">
                <a:solidFill>
                  <a:srgbClr val="A8BAB2"/>
                </a:solidFill>
                <a:latin typeface="SwissReSans" pitchFamily="34" charset="0"/>
              </a:defRPr>
            </a:lvl1pPr>
          </a:lstStyle>
          <a:p>
            <a:r>
              <a:rPr lang="en-GB" noProof="1" smtClean="0"/>
              <a:t>Select an image from the Brandic menu</a:t>
            </a:r>
            <a:endParaRPr lang="en-GB" noProof="1"/>
          </a:p>
        </p:txBody>
      </p:sp>
      <p:sp>
        <p:nvSpPr>
          <p:cNvPr id="8" name="Title 7"/>
          <p:cNvSpPr>
            <a:spLocks noGrp="1"/>
          </p:cNvSpPr>
          <p:nvPr>
            <p:ph type="title"/>
          </p:nvPr>
        </p:nvSpPr>
        <p:spPr>
          <a:xfrm>
            <a:off x="684213" y="1628773"/>
            <a:ext cx="3527747" cy="4392614"/>
          </a:xfrm>
        </p:spPr>
        <p:txBody>
          <a:bodyPr/>
          <a:lstStyle/>
          <a:p>
            <a:r>
              <a:rPr lang="en-GB" dirty="0" smtClean="0"/>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3044393511"/>
      </p:ext>
    </p:extLst>
  </p:cSld>
  <p:clrMapOvr>
    <a:masterClrMapping/>
  </p:clrMapOvr>
  <p:hf hdr="0" ftr="0" dt="0"/>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Power Symbol" preserve="1" userDrawn="1">
  <p:cSld name="Power Symbo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dirty="0"/>
          </a:p>
        </p:txBody>
      </p:sp>
      <p:sp>
        <p:nvSpPr>
          <p:cNvPr id="3" name="Footer Placeholder 2"/>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grpSp>
        <p:nvGrpSpPr>
          <p:cNvPr id="10" name="Group 9"/>
          <p:cNvGrpSpPr/>
          <p:nvPr userDrawn="1"/>
        </p:nvGrpSpPr>
        <p:grpSpPr>
          <a:xfrm>
            <a:off x="3132138" y="1989138"/>
            <a:ext cx="2879725" cy="2879725"/>
            <a:chOff x="3132138" y="1989138"/>
            <a:chExt cx="2879725" cy="2879725"/>
          </a:xfrm>
        </p:grpSpPr>
        <p:sp>
          <p:nvSpPr>
            <p:cNvPr id="9" name="Rectangle 8"/>
            <p:cNvSpPr/>
            <p:nvPr userDrawn="1"/>
          </p:nvSpPr>
          <p:spPr>
            <a:xfrm>
              <a:off x="3707904" y="2564904"/>
              <a:ext cx="1728192" cy="1728192"/>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latin typeface="SwissReSans" pitchFamily="34" charset="0"/>
              </a:endParaRPr>
            </a:p>
          </p:txBody>
        </p:sp>
        <p:sp>
          <p:nvSpPr>
            <p:cNvPr id="8" name="Freeform 5"/>
            <p:cNvSpPr>
              <a:spLocks noEditPoints="1"/>
            </p:cNvSpPr>
            <p:nvPr userDrawn="1"/>
          </p:nvSpPr>
          <p:spPr bwMode="auto">
            <a:xfrm>
              <a:off x="3132138" y="1989138"/>
              <a:ext cx="2879725" cy="2879725"/>
            </a:xfrm>
            <a:custGeom>
              <a:avLst/>
              <a:gdLst>
                <a:gd name="T0" fmla="*/ 738 w 1476"/>
                <a:gd name="T1" fmla="*/ 0 h 1476"/>
                <a:gd name="T2" fmla="*/ 0 w 1476"/>
                <a:gd name="T3" fmla="*/ 738 h 1476"/>
                <a:gd name="T4" fmla="*/ 738 w 1476"/>
                <a:gd name="T5" fmla="*/ 1476 h 1476"/>
                <a:gd name="T6" fmla="*/ 1476 w 1476"/>
                <a:gd name="T7" fmla="*/ 738 h 1476"/>
                <a:gd name="T8" fmla="*/ 738 w 1476"/>
                <a:gd name="T9" fmla="*/ 0 h 1476"/>
                <a:gd name="T10" fmla="*/ 547 w 1476"/>
                <a:gd name="T11" fmla="*/ 1099 h 1476"/>
                <a:gd name="T12" fmla="*/ 388 w 1476"/>
                <a:gd name="T13" fmla="*/ 1099 h 1476"/>
                <a:gd name="T14" fmla="*/ 388 w 1476"/>
                <a:gd name="T15" fmla="*/ 637 h 1476"/>
                <a:gd name="T16" fmla="*/ 547 w 1476"/>
                <a:gd name="T17" fmla="*/ 637 h 1476"/>
                <a:gd name="T18" fmla="*/ 547 w 1476"/>
                <a:gd name="T19" fmla="*/ 1099 h 1476"/>
                <a:gd name="T20" fmla="*/ 817 w 1476"/>
                <a:gd name="T21" fmla="*/ 1099 h 1476"/>
                <a:gd name="T22" fmla="*/ 658 w 1476"/>
                <a:gd name="T23" fmla="*/ 1099 h 1476"/>
                <a:gd name="T24" fmla="*/ 658 w 1476"/>
                <a:gd name="T25" fmla="*/ 637 h 1476"/>
                <a:gd name="T26" fmla="*/ 817 w 1476"/>
                <a:gd name="T27" fmla="*/ 637 h 1476"/>
                <a:gd name="T28" fmla="*/ 817 w 1476"/>
                <a:gd name="T29" fmla="*/ 1099 h 1476"/>
                <a:gd name="T30" fmla="*/ 1088 w 1476"/>
                <a:gd name="T31" fmla="*/ 1099 h 1476"/>
                <a:gd name="T32" fmla="*/ 929 w 1476"/>
                <a:gd name="T33" fmla="*/ 1099 h 1476"/>
                <a:gd name="T34" fmla="*/ 929 w 1476"/>
                <a:gd name="T35" fmla="*/ 637 h 1476"/>
                <a:gd name="T36" fmla="*/ 1088 w 1476"/>
                <a:gd name="T37" fmla="*/ 637 h 1476"/>
                <a:gd name="T38" fmla="*/ 1088 w 1476"/>
                <a:gd name="T39" fmla="*/ 1099 h 1476"/>
                <a:gd name="T40" fmla="*/ 1094 w 1476"/>
                <a:gd name="T41" fmla="*/ 524 h 1476"/>
                <a:gd name="T42" fmla="*/ 382 w 1476"/>
                <a:gd name="T43" fmla="*/ 524 h 1476"/>
                <a:gd name="T44" fmla="*/ 382 w 1476"/>
                <a:gd name="T45" fmla="*/ 374 h 1476"/>
                <a:gd name="T46" fmla="*/ 1094 w 1476"/>
                <a:gd name="T47" fmla="*/ 374 h 1476"/>
                <a:gd name="T48" fmla="*/ 1094 w 1476"/>
                <a:gd name="T49" fmla="*/ 524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76" h="1476">
                  <a:moveTo>
                    <a:pt x="738" y="0"/>
                  </a:moveTo>
                  <a:cubicBezTo>
                    <a:pt x="330" y="0"/>
                    <a:pt x="0" y="331"/>
                    <a:pt x="0" y="738"/>
                  </a:cubicBezTo>
                  <a:cubicBezTo>
                    <a:pt x="0" y="1146"/>
                    <a:pt x="330" y="1476"/>
                    <a:pt x="738" y="1476"/>
                  </a:cubicBezTo>
                  <a:cubicBezTo>
                    <a:pt x="1145" y="1476"/>
                    <a:pt x="1476" y="1146"/>
                    <a:pt x="1476" y="738"/>
                  </a:cubicBezTo>
                  <a:cubicBezTo>
                    <a:pt x="1476" y="331"/>
                    <a:pt x="1145" y="0"/>
                    <a:pt x="738" y="0"/>
                  </a:cubicBezTo>
                  <a:moveTo>
                    <a:pt x="547" y="1099"/>
                  </a:moveTo>
                  <a:cubicBezTo>
                    <a:pt x="388" y="1099"/>
                    <a:pt x="388" y="1099"/>
                    <a:pt x="388" y="1099"/>
                  </a:cubicBezTo>
                  <a:cubicBezTo>
                    <a:pt x="388" y="637"/>
                    <a:pt x="388" y="637"/>
                    <a:pt x="388" y="637"/>
                  </a:cubicBezTo>
                  <a:cubicBezTo>
                    <a:pt x="547" y="637"/>
                    <a:pt x="547" y="637"/>
                    <a:pt x="547" y="637"/>
                  </a:cubicBezTo>
                  <a:lnTo>
                    <a:pt x="547" y="1099"/>
                  </a:lnTo>
                  <a:close/>
                  <a:moveTo>
                    <a:pt x="817" y="1099"/>
                  </a:moveTo>
                  <a:cubicBezTo>
                    <a:pt x="658" y="1099"/>
                    <a:pt x="658" y="1099"/>
                    <a:pt x="658" y="1099"/>
                  </a:cubicBezTo>
                  <a:cubicBezTo>
                    <a:pt x="658" y="637"/>
                    <a:pt x="658" y="637"/>
                    <a:pt x="658" y="637"/>
                  </a:cubicBezTo>
                  <a:cubicBezTo>
                    <a:pt x="817" y="637"/>
                    <a:pt x="817" y="637"/>
                    <a:pt x="817" y="637"/>
                  </a:cubicBezTo>
                  <a:lnTo>
                    <a:pt x="817" y="1099"/>
                  </a:lnTo>
                  <a:close/>
                  <a:moveTo>
                    <a:pt x="1088" y="1099"/>
                  </a:moveTo>
                  <a:cubicBezTo>
                    <a:pt x="929" y="1099"/>
                    <a:pt x="929" y="1099"/>
                    <a:pt x="929" y="1099"/>
                  </a:cubicBezTo>
                  <a:cubicBezTo>
                    <a:pt x="929" y="637"/>
                    <a:pt x="929" y="637"/>
                    <a:pt x="929" y="637"/>
                  </a:cubicBezTo>
                  <a:cubicBezTo>
                    <a:pt x="1088" y="637"/>
                    <a:pt x="1088" y="637"/>
                    <a:pt x="1088" y="637"/>
                  </a:cubicBezTo>
                  <a:lnTo>
                    <a:pt x="1088" y="1099"/>
                  </a:lnTo>
                  <a:close/>
                  <a:moveTo>
                    <a:pt x="1094" y="524"/>
                  </a:moveTo>
                  <a:cubicBezTo>
                    <a:pt x="382" y="524"/>
                    <a:pt x="382" y="524"/>
                    <a:pt x="382" y="524"/>
                  </a:cubicBezTo>
                  <a:cubicBezTo>
                    <a:pt x="382" y="374"/>
                    <a:pt x="382" y="374"/>
                    <a:pt x="382" y="374"/>
                  </a:cubicBezTo>
                  <a:cubicBezTo>
                    <a:pt x="1094" y="374"/>
                    <a:pt x="1094" y="374"/>
                    <a:pt x="1094" y="374"/>
                  </a:cubicBezTo>
                  <a:lnTo>
                    <a:pt x="1094" y="524"/>
                  </a:lnTo>
                  <a:close/>
                </a:path>
              </a:pathLst>
            </a:custGeom>
            <a:solidFill>
              <a:srgbClr val="627D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244172615"/>
      </p:ext>
    </p:extLst>
  </p:cSld>
  <p:clrMapOvr>
    <a:masterClrMapping/>
  </p:clrMapOvr>
  <p:hf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matchingName="Closing" preserve="1" userDrawn="1">
  <p:cSld name="Closing">
    <p:spTree>
      <p:nvGrpSpPr>
        <p:cNvPr id="1" name=""/>
        <p:cNvGrpSpPr/>
        <p:nvPr/>
      </p:nvGrpSpPr>
      <p:grpSpPr>
        <a:xfrm>
          <a:off x="0" y="0"/>
          <a:ext cx="0" cy="0"/>
          <a:chOff x="0" y="0"/>
          <a:chExt cx="0" cy="0"/>
        </a:xfrm>
      </p:grpSpPr>
      <p:pic>
        <p:nvPicPr>
          <p:cNvPr id="5" name="Picture 4"/>
          <p:cNvPicPr>
            <a:picLocks/>
          </p:cNvPicPr>
          <p:nvPr userDrawn="1">
            <p:custDataLst>
              <p:tags r:id="rId2"/>
            </p:custDataLst>
          </p:nvPr>
        </p:nvPicPr>
        <p:blipFill>
          <a:blip r:embed="rId8">
            <a:extLst>
              <a:ext uri="{28A0092B-C50C-407E-A947-70E740481C1C}">
                <a14:useLocalDpi xmlns:a14="http://schemas.microsoft.com/office/drawing/2010/main" val="0"/>
              </a:ext>
            </a:extLst>
          </a:blip>
          <a:stretch>
            <a:fillRect/>
          </a:stretch>
        </p:blipFill>
        <p:spPr bwMode="hidden">
          <a:xfrm>
            <a:off x="0" y="0"/>
            <a:ext cx="9144000" cy="6858000"/>
          </a:xfrm>
          <a:prstGeom prst="rect">
            <a:avLst/>
          </a:prstGeom>
        </p:spPr>
      </p:pic>
      <p:sp>
        <p:nvSpPr>
          <p:cNvPr id="2" name="Title 1"/>
          <p:cNvSpPr>
            <a:spLocks noGrp="1"/>
          </p:cNvSpPr>
          <p:nvPr>
            <p:ph type="ctrTitle"/>
          </p:nvPr>
        </p:nvSpPr>
        <p:spPr bwMode="black">
          <a:xfrm>
            <a:off x="684213" y="1628775"/>
            <a:ext cx="7272163" cy="1329620"/>
          </a:xfrm>
        </p:spPr>
        <p:txBody>
          <a:bodyPr anchor="t" anchorCtr="0">
            <a:noAutofit/>
          </a:bodyPr>
          <a:lstStyle>
            <a:lvl1pPr algn="l">
              <a:lnSpc>
                <a:spcPct val="80000"/>
              </a:lnSpc>
              <a:defRPr sz="4800">
                <a:solidFill>
                  <a:srgbClr val="FFFFFF"/>
                </a:solidFill>
                <a:latin typeface="SwissReSans Light" pitchFamily="34" charset="0"/>
              </a:defRPr>
            </a:lvl1pPr>
          </a:lstStyle>
          <a:p>
            <a:r>
              <a:rPr lang="en-GB" dirty="0" smtClean="0"/>
              <a:t>Click to edit Master title style</a:t>
            </a:r>
            <a:endParaRPr lang="en-GB" dirty="0"/>
          </a:p>
        </p:txBody>
      </p:sp>
      <p:sp>
        <p:nvSpPr>
          <p:cNvPr id="3" name="Date Placeholder 2"/>
          <p:cNvSpPr>
            <a:spLocks noGrp="1"/>
          </p:cNvSpPr>
          <p:nvPr>
            <p:ph type="dt" sz="half" idx="10"/>
          </p:nvPr>
        </p:nvSpPr>
        <p:spPr/>
        <p:txBody>
          <a:bodyPr/>
          <a:lstStyle/>
          <a:p>
            <a:endParaRPr lang="en-GB" dirty="0"/>
          </a:p>
        </p:txBody>
      </p:sp>
      <p:sp>
        <p:nvSpPr>
          <p:cNvPr id="7" name="Footer Placeholder 6"/>
          <p:cNvSpPr>
            <a:spLocks noGrp="1"/>
          </p:cNvSpPr>
          <p:nvPr>
            <p:ph type="ftr" sz="quarter" idx="11"/>
          </p:nvPr>
        </p:nvSpPr>
        <p:spPr/>
        <p:txBody>
          <a:bodyPr/>
          <a:lstStyle/>
          <a:p>
            <a:endParaRPr lang="en-GB" dirty="0"/>
          </a:p>
        </p:txBody>
      </p:sp>
      <p:sp>
        <p:nvSpPr>
          <p:cNvPr id="8" name="Slide Number Placeholder 7"/>
          <p:cNvSpPr>
            <a:spLocks noGrp="1"/>
          </p:cNvSpPr>
          <p:nvPr>
            <p:ph type="sldNum" sz="quarter" idx="12"/>
            <p:custDataLst>
              <p:tags r:id="rId3"/>
            </p:custDataLst>
          </p:nvPr>
        </p:nvSpPr>
        <p:spPr/>
        <p:txBody>
          <a:bodyPr/>
          <a:lstStyle/>
          <a:p>
            <a:fld id="{5E4D2043-7E31-4A53-BD33-72A88E682172}" type="slidenum">
              <a:rPr lang="en-GB" smtClean="0"/>
              <a:pPr/>
              <a:t>‹#›</a:t>
            </a:fld>
            <a:endParaRPr lang="en-GB" dirty="0"/>
          </a:p>
        </p:txBody>
      </p:sp>
      <p:sp>
        <p:nvSpPr>
          <p:cNvPr id="9" name="Text Placeholder 9"/>
          <p:cNvSpPr>
            <a:spLocks noGrp="1"/>
          </p:cNvSpPr>
          <p:nvPr>
            <p:ph type="body" sz="quarter" idx="13"/>
          </p:nvPr>
        </p:nvSpPr>
        <p:spPr>
          <a:xfrm>
            <a:off x="684213" y="3573016"/>
            <a:ext cx="7272163" cy="2448372"/>
          </a:xfrm>
        </p:spPr>
        <p:txBody>
          <a:bodyPr/>
          <a:lstStyle>
            <a:lvl1pPr marL="0" indent="0">
              <a:spcBef>
                <a:spcPts val="0"/>
              </a:spcBef>
              <a:spcAft>
                <a:spcPts val="1200"/>
              </a:spcAft>
              <a:buFontTx/>
              <a:buNone/>
              <a:defRPr sz="1200">
                <a:solidFill>
                  <a:srgbClr val="283E36"/>
                </a:solidFill>
                <a:latin typeface="SwissReSans Light" panose="020B0504020202020204" pitchFamily="34" charset="0"/>
              </a:defRPr>
            </a:lvl1pPr>
            <a:lvl2pPr marL="182562" indent="0">
              <a:spcBef>
                <a:spcPts val="0"/>
              </a:spcBef>
              <a:spcAft>
                <a:spcPts val="1200"/>
              </a:spcAft>
              <a:buFontTx/>
              <a:buNone/>
              <a:defRPr sz="1200">
                <a:solidFill>
                  <a:srgbClr val="283E36"/>
                </a:solidFill>
                <a:latin typeface="SwissReSans Light" panose="020B0504020202020204" pitchFamily="34" charset="0"/>
              </a:defRPr>
            </a:lvl2pPr>
            <a:lvl3pPr marL="444500" indent="0">
              <a:spcBef>
                <a:spcPts val="0"/>
              </a:spcBef>
              <a:spcAft>
                <a:spcPts val="1200"/>
              </a:spcAft>
              <a:buFontTx/>
              <a:buNone/>
              <a:defRPr sz="1200">
                <a:solidFill>
                  <a:srgbClr val="283E36"/>
                </a:solidFill>
                <a:latin typeface="SwissReSans Light" panose="020B0504020202020204" pitchFamily="34" charset="0"/>
              </a:defRPr>
            </a:lvl3pPr>
            <a:lvl4pPr marL="715963" indent="0">
              <a:spcBef>
                <a:spcPts val="0"/>
              </a:spcBef>
              <a:spcAft>
                <a:spcPts val="1200"/>
              </a:spcAft>
              <a:buFontTx/>
              <a:buNone/>
              <a:defRPr sz="1200">
                <a:solidFill>
                  <a:srgbClr val="283E36"/>
                </a:solidFill>
                <a:latin typeface="SwissReSans Light" panose="020B0504020202020204" pitchFamily="34" charset="0"/>
              </a:defRPr>
            </a:lvl4pPr>
            <a:lvl5pPr marL="985838" indent="0">
              <a:spcBef>
                <a:spcPts val="0"/>
              </a:spcBef>
              <a:spcAft>
                <a:spcPts val="1200"/>
              </a:spcAft>
              <a:buFontTx/>
              <a:buNone/>
              <a:defRPr sz="1200">
                <a:solidFill>
                  <a:srgbClr val="283E36"/>
                </a:solidFill>
                <a:latin typeface="SwissReSans Light" panose="020B0504020202020204" pitchFamily="34" charset="0"/>
              </a:defRPr>
            </a:lvl5pPr>
          </a:lstStyle>
          <a:p>
            <a:pPr lvl="0"/>
            <a:r>
              <a:rPr lang="en-GB" dirty="0" smtClean="0"/>
              <a:t>Click to edit Master text styles</a:t>
            </a:r>
          </a:p>
        </p:txBody>
      </p:sp>
      <p:sp>
        <p:nvSpPr>
          <p:cNvPr id="10" name="Classification"/>
          <p:cNvSpPr txBox="1">
            <a:spLocks noChangeArrowheads="1"/>
          </p:cNvSpPr>
          <p:nvPr userDrawn="1">
            <p:custDataLst>
              <p:tags r:id="rId4"/>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13" name="Footer"/>
          <p:cNvSpPr txBox="1">
            <a:spLocks/>
          </p:cNvSpPr>
          <p:nvPr userDrawn="1">
            <p:custDataLst>
              <p:tags r:id="rId5"/>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pic>
        <p:nvPicPr>
          <p:cNvPr id="11" name="Picture 10"/>
          <p:cNvPicPr>
            <a:picLocks noChangeAspect="1"/>
          </p:cNvPicPr>
          <p:nvPr userDrawn="1">
            <p:custDataLst>
              <p:tags r:id="rId6"/>
            </p:custDataLst>
          </p:nvPr>
        </p:nvPicPr>
        <p:blipFill>
          <a:blip r:embed="rId9"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4286993681"/>
      </p:ext>
    </p:extLst>
  </p:cSld>
  <p:clrMapOvr>
    <a:masterClrMapping/>
  </p:clrMapOvr>
  <p:hf hdr="0" ftr="0" dt="0"/>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matchingName="Title Slide" preserve="1" userDrawn="1">
  <p:cSld name="Title Slide">
    <p:bg>
      <p:bgPr>
        <a:solidFill>
          <a:srgbClr val="D1DCD6"/>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bwMode="gray">
          <a:xfrm>
            <a:off x="0" y="0"/>
            <a:ext cx="9144000" cy="6858000"/>
          </a:xfrm>
        </p:spPr>
        <p:txBody>
          <a:bodyPr/>
          <a:lstStyle>
            <a:lvl1pPr>
              <a:buFontTx/>
              <a:buNone/>
              <a:defRPr sz="1200">
                <a:solidFill>
                  <a:srgbClr val="A8BAB2"/>
                </a:solidFill>
                <a:latin typeface="SwissReSans" pitchFamily="34" charset="0"/>
              </a:defRPr>
            </a:lvl1pPr>
          </a:lstStyle>
          <a:p>
            <a:r>
              <a:rPr lang="en-GB" dirty="0" smtClean="0"/>
              <a:t>Click icon to add picture</a:t>
            </a:r>
            <a:endParaRPr lang="en-GB" dirty="0"/>
          </a:p>
        </p:txBody>
      </p:sp>
      <p:sp>
        <p:nvSpPr>
          <p:cNvPr id="2" name="Title 1"/>
          <p:cNvSpPr>
            <a:spLocks noGrp="1"/>
          </p:cNvSpPr>
          <p:nvPr>
            <p:ph type="ctrTitle"/>
          </p:nvPr>
        </p:nvSpPr>
        <p:spPr bwMode="white">
          <a:xfrm>
            <a:off x="684213" y="1628776"/>
            <a:ext cx="7272163" cy="1296168"/>
          </a:xfrm>
        </p:spPr>
        <p:txBody>
          <a:bodyPr>
            <a:noAutofit/>
          </a:bodyPr>
          <a:lstStyle>
            <a:lvl1pPr algn="l">
              <a:lnSpc>
                <a:spcPct val="80000"/>
              </a:lnSpc>
              <a:defRPr sz="4800">
                <a:solidFill>
                  <a:srgbClr val="FFFFFF"/>
                </a:solidFill>
                <a:latin typeface="SwissReSans Light" pitchFamily="34" charset="0"/>
              </a:defRPr>
            </a:lvl1pPr>
          </a:lstStyle>
          <a:p>
            <a:r>
              <a:rPr lang="en-GB" dirty="0" smtClean="0"/>
              <a:t>Click to edit Master title style</a:t>
            </a:r>
            <a:endParaRPr lang="en-GB" dirty="0"/>
          </a:p>
        </p:txBody>
      </p:sp>
      <p:sp>
        <p:nvSpPr>
          <p:cNvPr id="3" name="Subtitle 2"/>
          <p:cNvSpPr>
            <a:spLocks noGrp="1"/>
          </p:cNvSpPr>
          <p:nvPr>
            <p:ph type="subTitle" idx="1"/>
          </p:nvPr>
        </p:nvSpPr>
        <p:spPr bwMode="white">
          <a:xfrm>
            <a:off x="684213" y="2996952"/>
            <a:ext cx="7272163" cy="288032"/>
          </a:xfrm>
        </p:spPr>
        <p:txBody>
          <a:bodyPr/>
          <a:lstStyle>
            <a:lvl1pPr marL="0" indent="0" algn="l">
              <a:lnSpc>
                <a:spcPct val="100000"/>
              </a:lnSpc>
              <a:spcBef>
                <a:spcPts val="0"/>
              </a:spcBef>
              <a:buNone/>
              <a:defRPr>
                <a:solidFill>
                  <a:srgbClr val="FFFFFF"/>
                </a:solidFill>
                <a:latin typeface="SwissReSans"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Click to edit Master subtitle style</a:t>
            </a:r>
            <a:endParaRPr lang="en-GB" dirty="0"/>
          </a:p>
        </p:txBody>
      </p:sp>
      <p:sp>
        <p:nvSpPr>
          <p:cNvPr id="11" name="Classification"/>
          <p:cNvSpPr txBox="1">
            <a:spLocks noChangeArrowheads="1"/>
          </p:cNvSpPr>
          <p:nvPr userDrawn="1">
            <p:custDataLst>
              <p:tags r:id="rId2"/>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pic>
        <p:nvPicPr>
          <p:cNvPr id="6" name="Picture 5"/>
          <p:cNvPicPr>
            <a:picLocks noChangeAspect="1"/>
          </p:cNvPicPr>
          <p:nvPr userDrawn="1">
            <p:custDataLst>
              <p:tags r:id="rId3"/>
            </p:custDataLst>
          </p:nvPr>
        </p:nvPicPr>
        <p:blipFill>
          <a:blip r:embed="rId5" cstate="print">
            <a:extLst>
              <a:ext uri="{28A0092B-C50C-407E-A947-70E740481C1C}">
                <a14:useLocalDpi xmlns:a14="http://schemas.microsoft.com/office/drawing/2010/main" val="0"/>
              </a:ext>
            </a:extLst>
          </a:blip>
          <a:stretch>
            <a:fillRect/>
          </a:stretch>
        </p:blipFill>
        <p:spPr bwMode="gray">
          <a:xfrm>
            <a:off x="263426" y="301052"/>
            <a:ext cx="1379177" cy="324512"/>
          </a:xfrm>
          <a:prstGeom prst="rect">
            <a:avLst/>
          </a:prstGeom>
        </p:spPr>
      </p:pic>
    </p:spTree>
    <p:extLst>
      <p:ext uri="{BB962C8B-B14F-4D97-AF65-F5344CB8AC3E}">
        <p14:creationId xmlns:p14="http://schemas.microsoft.com/office/powerpoint/2010/main" val="178395171"/>
      </p:ext>
    </p:extLst>
  </p:cSld>
  <p:clrMapOvr>
    <a:masterClrMapping/>
  </p:clrMapOvr>
  <p:hf hdr="0" ftr="0" dt="0"/>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Title and Content"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black">
          <a:xfrm>
            <a:off x="684213" y="1628775"/>
            <a:ext cx="7991475" cy="4392513"/>
          </a:xfrm>
        </p:spPr>
        <p:txBody>
          <a:bodyPr/>
          <a:lstStyle>
            <a:lvl1pPr>
              <a:defRPr>
                <a:latin typeface="SwissReSans" pitchFamily="34" charset="0"/>
              </a:defRPr>
            </a:lvl1pPr>
            <a:lvl2pPr>
              <a:defRPr>
                <a:latin typeface="SwissReSans" pitchFamily="34" charset="0"/>
              </a:defRPr>
            </a:lvl2pPr>
            <a:lvl3pPr>
              <a:defRPr>
                <a:latin typeface="SwissReSans" pitchFamily="34" charset="0"/>
              </a:defRPr>
            </a:lvl3pPr>
            <a:lvl4pPr>
              <a:defRPr>
                <a:latin typeface="SwissReSans" pitchFamily="34" charset="0"/>
              </a:defRPr>
            </a:lvl4pPr>
            <a:lvl5pPr>
              <a:defRPr>
                <a:latin typeface="SwissReSans" pitchFamily="34" charset="0"/>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5" name="Title 4"/>
          <p:cNvSpPr>
            <a:spLocks noGrp="1"/>
          </p:cNvSpPr>
          <p:nvPr>
            <p:ph type="title"/>
          </p:nvPr>
        </p:nvSpPr>
        <p:spPr/>
        <p:txBody>
          <a:bodyPr/>
          <a:lstStyle/>
          <a:p>
            <a:r>
              <a:rPr lang="en-GB" dirty="0" smtClean="0"/>
              <a:t>Click to edit Master title style</a:t>
            </a:r>
            <a:endParaRPr lang="en-GB" dirty="0"/>
          </a:p>
        </p:txBody>
      </p:sp>
      <p:sp>
        <p:nvSpPr>
          <p:cNvPr id="7" name="Date Placeholder 6"/>
          <p:cNvSpPr>
            <a:spLocks noGrp="1"/>
          </p:cNvSpPr>
          <p:nvPr>
            <p:ph type="dt" sz="half" idx="10"/>
          </p:nvPr>
        </p:nvSpPr>
        <p:spPr/>
        <p:txBody>
          <a:bodyPr/>
          <a:lstStyle/>
          <a:p>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3131513915"/>
      </p:ext>
    </p:extLst>
  </p:cSld>
  <p:clrMapOvr>
    <a:masterClrMapping/>
  </p:clrMapOvr>
  <p:hf hdr="0" ftr="0" dt="0"/>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matchingName="Section Header" preserve="1" userDrawn="1">
  <p:cSld name="Section Header">
    <p:spTree>
      <p:nvGrpSpPr>
        <p:cNvPr id="1" name=""/>
        <p:cNvGrpSpPr/>
        <p:nvPr/>
      </p:nvGrpSpPr>
      <p:grpSpPr>
        <a:xfrm>
          <a:off x="0" y="0"/>
          <a:ext cx="0" cy="0"/>
          <a:chOff x="0" y="0"/>
          <a:chExt cx="0" cy="0"/>
        </a:xfrm>
      </p:grpSpPr>
      <p:pic>
        <p:nvPicPr>
          <p:cNvPr id="5" name="Picture 4"/>
          <p:cNvPicPr>
            <a:picLocks/>
          </p:cNvPicPr>
          <p:nvPr userDrawn="1">
            <p:custDataLst>
              <p:tags r:id="rId2"/>
            </p:custDataLst>
          </p:nvPr>
        </p:nvPicPr>
        <p:blipFill>
          <a:blip r:embed="rId8">
            <a:extLst>
              <a:ext uri="{28A0092B-C50C-407E-A947-70E740481C1C}">
                <a14:useLocalDpi xmlns:a14="http://schemas.microsoft.com/office/drawing/2010/main" val="0"/>
              </a:ext>
            </a:extLst>
          </a:blip>
          <a:stretch>
            <a:fillRect/>
          </a:stretch>
        </p:blipFill>
        <p:spPr bwMode="hidden">
          <a:xfrm>
            <a:off x="0" y="0"/>
            <a:ext cx="9144000" cy="6858000"/>
          </a:xfrm>
          <a:prstGeom prst="rect">
            <a:avLst/>
          </a:prstGeom>
        </p:spPr>
      </p:pic>
      <p:sp>
        <p:nvSpPr>
          <p:cNvPr id="2" name="Title 1"/>
          <p:cNvSpPr>
            <a:spLocks noGrp="1"/>
          </p:cNvSpPr>
          <p:nvPr>
            <p:ph type="title"/>
          </p:nvPr>
        </p:nvSpPr>
        <p:spPr bwMode="black">
          <a:xfrm>
            <a:off x="684213" y="1628775"/>
            <a:ext cx="7272163" cy="1329620"/>
          </a:xfrm>
        </p:spPr>
        <p:txBody>
          <a:bodyPr vert="horz" lIns="0" tIns="0" rIns="0" bIns="0" rtlCol="0" anchor="t" anchorCtr="0">
            <a:noAutofit/>
          </a:bodyPr>
          <a:lstStyle>
            <a:lvl1pPr algn="l" defTabSz="914400" rtl="0" eaLnBrk="1" latinLnBrk="0" hangingPunct="1">
              <a:lnSpc>
                <a:spcPct val="80000"/>
              </a:lnSpc>
              <a:spcBef>
                <a:spcPct val="0"/>
              </a:spcBef>
              <a:buNone/>
              <a:defRPr lang="en-GB" sz="4800" kern="1200" dirty="0">
                <a:solidFill>
                  <a:srgbClr val="FFFFFF"/>
                </a:solidFill>
                <a:latin typeface="SwissReSans Light" pitchFamily="34" charset="0"/>
                <a:ea typeface="+mj-ea"/>
                <a:cs typeface="+mj-cs"/>
              </a:defRPr>
            </a:lvl1pPr>
          </a:lstStyle>
          <a:p>
            <a:r>
              <a:rPr lang="en-GB" dirty="0" smtClean="0"/>
              <a:t>Click to edit Master title style</a:t>
            </a:r>
            <a:endParaRPr lang="en-GB" dirty="0"/>
          </a:p>
        </p:txBody>
      </p:sp>
      <p:sp>
        <p:nvSpPr>
          <p:cNvPr id="10" name="Text Placeholder 9"/>
          <p:cNvSpPr>
            <a:spLocks noGrp="1"/>
          </p:cNvSpPr>
          <p:nvPr>
            <p:ph type="body" sz="quarter" idx="12"/>
          </p:nvPr>
        </p:nvSpPr>
        <p:spPr>
          <a:xfrm>
            <a:off x="684213" y="3573016"/>
            <a:ext cx="7272163" cy="2448372"/>
          </a:xfrm>
        </p:spPr>
        <p:txBody>
          <a:bodyPr/>
          <a:lstStyle>
            <a:lvl1pPr>
              <a:spcBef>
                <a:spcPts val="0"/>
              </a:spcBef>
              <a:defRPr sz="1800">
                <a:solidFill>
                  <a:srgbClr val="283E36"/>
                </a:solidFill>
                <a:latin typeface="SwissReSans Light" panose="020B0504020202020204" pitchFamily="34" charset="0"/>
              </a:defRPr>
            </a:lvl1pPr>
            <a:lvl2pPr>
              <a:spcBef>
                <a:spcPts val="0"/>
              </a:spcBef>
              <a:defRPr sz="1600">
                <a:solidFill>
                  <a:srgbClr val="283E36"/>
                </a:solidFill>
                <a:latin typeface="SwissReSans Light" panose="020B0504020202020204" pitchFamily="34" charset="0"/>
              </a:defRPr>
            </a:lvl2pPr>
            <a:lvl3pPr>
              <a:spcBef>
                <a:spcPts val="0"/>
              </a:spcBef>
              <a:defRPr sz="1600">
                <a:solidFill>
                  <a:srgbClr val="283E36"/>
                </a:solidFill>
                <a:latin typeface="SwissReSans Light" panose="020B0504020202020204" pitchFamily="34" charset="0"/>
              </a:defRPr>
            </a:lvl3pPr>
            <a:lvl4pPr>
              <a:spcBef>
                <a:spcPts val="0"/>
              </a:spcBef>
              <a:defRPr sz="1600">
                <a:solidFill>
                  <a:srgbClr val="283E36"/>
                </a:solidFill>
                <a:latin typeface="SwissReSans Light" panose="020B0504020202020204" pitchFamily="34" charset="0"/>
              </a:defRPr>
            </a:lvl4pPr>
            <a:lvl5pPr>
              <a:spcBef>
                <a:spcPts val="0"/>
              </a:spcBef>
              <a:defRPr sz="1600">
                <a:solidFill>
                  <a:srgbClr val="283E36"/>
                </a:solidFill>
                <a:latin typeface="SwissReSans Light" panose="020B0504020202020204" pitchFamily="34" charset="0"/>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3" name="Date Placeholder 2"/>
          <p:cNvSpPr>
            <a:spLocks noGrp="1"/>
          </p:cNvSpPr>
          <p:nvPr>
            <p:ph type="dt" sz="half" idx="13"/>
          </p:nvPr>
        </p:nvSpPr>
        <p:spPr/>
        <p:txBody>
          <a:bodyPr/>
          <a:lstStyle/>
          <a:p>
            <a:endParaRPr lang="en-GB" dirty="0"/>
          </a:p>
        </p:txBody>
      </p:sp>
      <p:sp>
        <p:nvSpPr>
          <p:cNvPr id="4" name="Footer Placeholder 3"/>
          <p:cNvSpPr>
            <a:spLocks noGrp="1"/>
          </p:cNvSpPr>
          <p:nvPr>
            <p:ph type="ftr" sz="quarter" idx="14"/>
          </p:nvPr>
        </p:nvSpPr>
        <p:spPr/>
        <p:txBody>
          <a:bodyPr/>
          <a:lstStyle/>
          <a:p>
            <a:endParaRPr lang="en-GB" dirty="0"/>
          </a:p>
        </p:txBody>
      </p:sp>
      <p:sp>
        <p:nvSpPr>
          <p:cNvPr id="8" name="Slide Number Placeholder 7"/>
          <p:cNvSpPr>
            <a:spLocks noGrp="1"/>
          </p:cNvSpPr>
          <p:nvPr>
            <p:ph type="sldNum" sz="quarter" idx="15"/>
            <p:custDataLst>
              <p:tags r:id="rId3"/>
            </p:custDataLst>
          </p:nvPr>
        </p:nvSpPr>
        <p:spPr/>
        <p:txBody>
          <a:bodyPr/>
          <a:lstStyle/>
          <a:p>
            <a:fld id="{5E4D2043-7E31-4A53-BD33-72A88E682172}" type="slidenum">
              <a:rPr lang="en-GB" smtClean="0"/>
              <a:pPr/>
              <a:t>‹#›</a:t>
            </a:fld>
            <a:endParaRPr lang="en-GB" dirty="0"/>
          </a:p>
        </p:txBody>
      </p:sp>
      <p:sp>
        <p:nvSpPr>
          <p:cNvPr id="11" name="Classification"/>
          <p:cNvSpPr txBox="1">
            <a:spLocks noChangeArrowheads="1"/>
          </p:cNvSpPr>
          <p:nvPr userDrawn="1">
            <p:custDataLst>
              <p:tags r:id="rId4"/>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14" name="Footer"/>
          <p:cNvSpPr txBox="1">
            <a:spLocks/>
          </p:cNvSpPr>
          <p:nvPr userDrawn="1">
            <p:custDataLst>
              <p:tags r:id="rId5"/>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pic>
        <p:nvPicPr>
          <p:cNvPr id="9" name="Picture 8"/>
          <p:cNvPicPr>
            <a:picLocks noChangeAspect="1"/>
          </p:cNvPicPr>
          <p:nvPr userDrawn="1">
            <p:custDataLst>
              <p:tags r:id="rId6"/>
            </p:custDataLst>
          </p:nvPr>
        </p:nvPicPr>
        <p:blipFill>
          <a:blip r:embed="rId9"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472299786"/>
      </p:ext>
    </p:extLst>
  </p:cSld>
  <p:clrMapOvr>
    <a:masterClrMapping/>
  </p:clrMapOvr>
  <p:hf hdr="0" ftr="0" dt="0"/>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Two Content"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bwMode="black">
          <a:xfrm>
            <a:off x="684213" y="1628774"/>
            <a:ext cx="3887788" cy="4392614"/>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4" name="Content Placeholder 3"/>
          <p:cNvSpPr>
            <a:spLocks noGrp="1"/>
          </p:cNvSpPr>
          <p:nvPr>
            <p:ph sz="half" idx="2"/>
          </p:nvPr>
        </p:nvSpPr>
        <p:spPr bwMode="black">
          <a:xfrm>
            <a:off x="4788024" y="1628775"/>
            <a:ext cx="3887664" cy="4392613"/>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8" name="Title 7"/>
          <p:cNvSpPr>
            <a:spLocks noGrp="1"/>
          </p:cNvSpPr>
          <p:nvPr>
            <p:ph type="title"/>
          </p:nvPr>
        </p:nvSpPr>
        <p:spPr/>
        <p:txBody>
          <a:bodyPr/>
          <a:lstStyle/>
          <a:p>
            <a:r>
              <a:rPr lang="en-GB" dirty="0" smtClean="0"/>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3282018088"/>
      </p:ext>
    </p:extLst>
  </p:cSld>
  <p:clrMapOvr>
    <a:masterClrMapping/>
  </p:clrMapOvr>
  <p:hf hdr="0" ftr="0" dt="0"/>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Title Only" preserve="1" userDrawn="1">
  <p:cSld name="Title Only">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endParaRPr lang="en-GB" dirty="0"/>
          </a:p>
        </p:txBody>
      </p:sp>
      <p:sp>
        <p:nvSpPr>
          <p:cNvPr id="7" name="Footer Placeholder 6"/>
          <p:cNvSpPr>
            <a:spLocks noGrp="1"/>
          </p:cNvSpPr>
          <p:nvPr>
            <p:ph type="ftr" sz="quarter" idx="11"/>
          </p:nvPr>
        </p:nvSpPr>
        <p:spPr/>
        <p:txBody>
          <a:bodyPr/>
          <a:lstStyle/>
          <a:p>
            <a:endParaRPr lang="en-GB" dirty="0"/>
          </a:p>
        </p:txBody>
      </p:sp>
      <p:sp>
        <p:nvSpPr>
          <p:cNvPr id="8" name="Slide Number Placeholder 7"/>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
        <p:nvSpPr>
          <p:cNvPr id="9" name="Title 8"/>
          <p:cNvSpPr>
            <a:spLocks noGrp="1"/>
          </p:cNvSpPr>
          <p:nvPr>
            <p:ph type="title"/>
          </p:nvPr>
        </p:nvSpPr>
        <p:spPr/>
        <p:txBody>
          <a:bodyPr/>
          <a:lstStyle/>
          <a:p>
            <a:r>
              <a:rPr lang="en-GB" dirty="0" smtClean="0"/>
              <a:t>Click to edit Master title style</a:t>
            </a:r>
            <a:endParaRPr lang="en-GB" dirty="0"/>
          </a:p>
        </p:txBody>
      </p:sp>
    </p:spTree>
    <p:extLst>
      <p:ext uri="{BB962C8B-B14F-4D97-AF65-F5344CB8AC3E}">
        <p14:creationId xmlns:p14="http://schemas.microsoft.com/office/powerpoint/2010/main" val="2590839808"/>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Header" preserve="1" userDrawn="1">
  <p:cSld name="Section Header">
    <p:spTree>
      <p:nvGrpSpPr>
        <p:cNvPr id="1" name=""/>
        <p:cNvGrpSpPr/>
        <p:nvPr/>
      </p:nvGrpSpPr>
      <p:grpSpPr>
        <a:xfrm>
          <a:off x="0" y="0"/>
          <a:ext cx="0" cy="0"/>
          <a:chOff x="0" y="0"/>
          <a:chExt cx="0" cy="0"/>
        </a:xfrm>
      </p:grpSpPr>
      <p:pic>
        <p:nvPicPr>
          <p:cNvPr id="5" name="Picture 4"/>
          <p:cNvPicPr>
            <a:picLocks/>
          </p:cNvPicPr>
          <p:nvPr userDrawn="1">
            <p:custDataLst>
              <p:tags r:id="rId2"/>
            </p:custDataLst>
          </p:nvPr>
        </p:nvPicPr>
        <p:blipFill>
          <a:blip r:embed="rId8">
            <a:extLst>
              <a:ext uri="{28A0092B-C50C-407E-A947-70E740481C1C}">
                <a14:useLocalDpi xmlns:a14="http://schemas.microsoft.com/office/drawing/2010/main" val="0"/>
              </a:ext>
            </a:extLst>
          </a:blip>
          <a:stretch>
            <a:fillRect/>
          </a:stretch>
        </p:blipFill>
        <p:spPr bwMode="hidden">
          <a:xfrm>
            <a:off x="0" y="0"/>
            <a:ext cx="9144000" cy="6858000"/>
          </a:xfrm>
          <a:prstGeom prst="rect">
            <a:avLst/>
          </a:prstGeom>
        </p:spPr>
      </p:pic>
      <p:sp>
        <p:nvSpPr>
          <p:cNvPr id="2" name="Title 1"/>
          <p:cNvSpPr>
            <a:spLocks noGrp="1"/>
          </p:cNvSpPr>
          <p:nvPr>
            <p:ph type="title"/>
          </p:nvPr>
        </p:nvSpPr>
        <p:spPr bwMode="black">
          <a:xfrm>
            <a:off x="684213" y="1628775"/>
            <a:ext cx="7272163" cy="1329620"/>
          </a:xfrm>
        </p:spPr>
        <p:txBody>
          <a:bodyPr vert="horz" lIns="0" tIns="0" rIns="0" bIns="0" rtlCol="0" anchor="t" anchorCtr="0">
            <a:noAutofit/>
          </a:bodyPr>
          <a:lstStyle>
            <a:lvl1pPr algn="l" defTabSz="914400" rtl="0" eaLnBrk="1" latinLnBrk="0" hangingPunct="1">
              <a:lnSpc>
                <a:spcPct val="80000"/>
              </a:lnSpc>
              <a:spcBef>
                <a:spcPct val="0"/>
              </a:spcBef>
              <a:buNone/>
              <a:defRPr lang="en-GB" sz="4800" kern="1200" dirty="0">
                <a:solidFill>
                  <a:srgbClr val="FFFFFF"/>
                </a:solidFill>
                <a:latin typeface="SwissReSans Light" pitchFamily="34" charset="0"/>
                <a:ea typeface="+mj-ea"/>
                <a:cs typeface="+mj-cs"/>
              </a:defRPr>
            </a:lvl1pPr>
          </a:lstStyle>
          <a:p>
            <a:r>
              <a:rPr lang="en-GB" dirty="0" smtClean="0"/>
              <a:t>Click to edit Master title style</a:t>
            </a:r>
            <a:endParaRPr lang="en-GB" dirty="0"/>
          </a:p>
        </p:txBody>
      </p:sp>
      <p:sp>
        <p:nvSpPr>
          <p:cNvPr id="10" name="Text Placeholder 9"/>
          <p:cNvSpPr>
            <a:spLocks noGrp="1"/>
          </p:cNvSpPr>
          <p:nvPr>
            <p:ph type="body" sz="quarter" idx="12"/>
          </p:nvPr>
        </p:nvSpPr>
        <p:spPr>
          <a:xfrm>
            <a:off x="684213" y="3573016"/>
            <a:ext cx="7272163" cy="2448372"/>
          </a:xfrm>
        </p:spPr>
        <p:txBody>
          <a:bodyPr/>
          <a:lstStyle>
            <a:lvl1pPr>
              <a:spcBef>
                <a:spcPts val="0"/>
              </a:spcBef>
              <a:defRPr sz="1800">
                <a:solidFill>
                  <a:srgbClr val="283E36"/>
                </a:solidFill>
                <a:latin typeface="SwissReSans Light" panose="020B0504020202020204" pitchFamily="34" charset="0"/>
              </a:defRPr>
            </a:lvl1pPr>
            <a:lvl2pPr>
              <a:spcBef>
                <a:spcPts val="0"/>
              </a:spcBef>
              <a:defRPr sz="1600">
                <a:solidFill>
                  <a:srgbClr val="283E36"/>
                </a:solidFill>
                <a:latin typeface="SwissReSans Light" panose="020B0504020202020204" pitchFamily="34" charset="0"/>
              </a:defRPr>
            </a:lvl2pPr>
            <a:lvl3pPr>
              <a:spcBef>
                <a:spcPts val="0"/>
              </a:spcBef>
              <a:defRPr sz="1600">
                <a:solidFill>
                  <a:srgbClr val="283E36"/>
                </a:solidFill>
                <a:latin typeface="SwissReSans Light" panose="020B0504020202020204" pitchFamily="34" charset="0"/>
              </a:defRPr>
            </a:lvl3pPr>
            <a:lvl4pPr>
              <a:spcBef>
                <a:spcPts val="0"/>
              </a:spcBef>
              <a:defRPr sz="1600">
                <a:solidFill>
                  <a:srgbClr val="283E36"/>
                </a:solidFill>
                <a:latin typeface="SwissReSans Light" panose="020B0504020202020204" pitchFamily="34" charset="0"/>
              </a:defRPr>
            </a:lvl4pPr>
            <a:lvl5pPr>
              <a:spcBef>
                <a:spcPts val="0"/>
              </a:spcBef>
              <a:defRPr sz="1600">
                <a:solidFill>
                  <a:srgbClr val="283E36"/>
                </a:solidFill>
                <a:latin typeface="SwissReSans Light" panose="020B0504020202020204" pitchFamily="34" charset="0"/>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3" name="Date Placeholder 2"/>
          <p:cNvSpPr>
            <a:spLocks noGrp="1"/>
          </p:cNvSpPr>
          <p:nvPr>
            <p:ph type="dt" sz="half" idx="13"/>
          </p:nvPr>
        </p:nvSpPr>
        <p:spPr/>
        <p:txBody>
          <a:bodyPr/>
          <a:lstStyle/>
          <a:p>
            <a:endParaRPr lang="en-GB" dirty="0"/>
          </a:p>
        </p:txBody>
      </p:sp>
      <p:sp>
        <p:nvSpPr>
          <p:cNvPr id="4" name="Footer Placeholder 3"/>
          <p:cNvSpPr>
            <a:spLocks noGrp="1"/>
          </p:cNvSpPr>
          <p:nvPr>
            <p:ph type="ftr" sz="quarter" idx="14"/>
          </p:nvPr>
        </p:nvSpPr>
        <p:spPr/>
        <p:txBody>
          <a:bodyPr/>
          <a:lstStyle/>
          <a:p>
            <a:endParaRPr lang="en-GB" dirty="0"/>
          </a:p>
        </p:txBody>
      </p:sp>
      <p:sp>
        <p:nvSpPr>
          <p:cNvPr id="8" name="Slide Number Placeholder 7"/>
          <p:cNvSpPr>
            <a:spLocks noGrp="1"/>
          </p:cNvSpPr>
          <p:nvPr>
            <p:ph type="sldNum" sz="quarter" idx="15"/>
            <p:custDataLst>
              <p:tags r:id="rId3"/>
            </p:custDataLst>
          </p:nvPr>
        </p:nvSpPr>
        <p:spPr/>
        <p:txBody>
          <a:bodyPr/>
          <a:lstStyle/>
          <a:p>
            <a:fld id="{5E4D2043-7E31-4A53-BD33-72A88E682172}" type="slidenum">
              <a:rPr lang="en-GB" smtClean="0"/>
              <a:pPr/>
              <a:t>‹#›</a:t>
            </a:fld>
            <a:endParaRPr lang="en-GB" dirty="0"/>
          </a:p>
        </p:txBody>
      </p:sp>
      <p:sp>
        <p:nvSpPr>
          <p:cNvPr id="11" name="Classification"/>
          <p:cNvSpPr txBox="1">
            <a:spLocks noChangeArrowheads="1"/>
          </p:cNvSpPr>
          <p:nvPr userDrawn="1">
            <p:custDataLst>
              <p:tags r:id="rId4"/>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14" name="Footer"/>
          <p:cNvSpPr txBox="1">
            <a:spLocks/>
          </p:cNvSpPr>
          <p:nvPr userDrawn="1">
            <p:custDataLst>
              <p:tags r:id="rId5"/>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pic>
        <p:nvPicPr>
          <p:cNvPr id="9" name="Picture 8"/>
          <p:cNvPicPr>
            <a:picLocks noChangeAspect="1"/>
          </p:cNvPicPr>
          <p:nvPr userDrawn="1">
            <p:custDataLst>
              <p:tags r:id="rId6"/>
            </p:custDataLst>
          </p:nvPr>
        </p:nvPicPr>
        <p:blipFill>
          <a:blip r:embed="rId9"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3446790583"/>
      </p:ext>
    </p:extLst>
  </p:cSld>
  <p:clrMapOvr>
    <a:masterClrMapping/>
  </p:clrMapOvr>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Key Message" preserve="1" userDrawn="1">
  <p:cSld name="Key Messag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1086676437"/>
      </p:ext>
    </p:extLst>
  </p:cSld>
  <p:clrMapOvr>
    <a:masterClrMapping/>
  </p:clrMapOvr>
  <p:hf hdr="0" ftr="0" dt="0"/>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matchingName="Image" preserve="1" userDrawn="1">
  <p:cSld name="Image">
    <p:bg>
      <p:bgPr>
        <a:solidFill>
          <a:srgbClr val="D1DCD6"/>
        </a:solidFill>
        <a:effectLst/>
      </p:bgPr>
    </p:bg>
    <p:spTree>
      <p:nvGrpSpPr>
        <p:cNvPr id="1" name=""/>
        <p:cNvGrpSpPr/>
        <p:nvPr/>
      </p:nvGrpSpPr>
      <p:grpSpPr>
        <a:xfrm>
          <a:off x="0" y="0"/>
          <a:ext cx="0" cy="0"/>
          <a:chOff x="0" y="0"/>
          <a:chExt cx="0" cy="0"/>
        </a:xfrm>
      </p:grpSpPr>
      <p:sp>
        <p:nvSpPr>
          <p:cNvPr id="3" name="Picture Placeholder 2" hidden="1"/>
          <p:cNvSpPr>
            <a:spLocks noGrp="1"/>
          </p:cNvSpPr>
          <p:nvPr>
            <p:ph type="pic" idx="1"/>
          </p:nvPr>
        </p:nvSpPr>
        <p:spPr bwMode="gray">
          <a:xfrm>
            <a:off x="0" y="0"/>
            <a:ext cx="9144000" cy="6858000"/>
          </a:xfrm>
        </p:spPr>
        <p:txBody>
          <a:bodyPr/>
          <a:lstStyle>
            <a:lvl1pPr marL="0" indent="0">
              <a:buNone/>
              <a:defRPr sz="1200">
                <a:solidFill>
                  <a:srgbClr val="A8BAB2"/>
                </a:solidFill>
                <a:latin typeface="SwissReSans"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smtClean="0"/>
              <a:t>Click icon to add picture</a:t>
            </a:r>
            <a:endParaRPr lang="en-GB" dirty="0"/>
          </a:p>
        </p:txBody>
      </p:sp>
      <p:sp>
        <p:nvSpPr>
          <p:cNvPr id="6" name="Date Placeholder 5"/>
          <p:cNvSpPr>
            <a:spLocks noGrp="1"/>
          </p:cNvSpPr>
          <p:nvPr>
            <p:ph type="dt" sz="half" idx="10"/>
          </p:nvPr>
        </p:nvSpPr>
        <p:spPr/>
        <p:txBody>
          <a:bodyPr/>
          <a:lstStyle/>
          <a:p>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
        <p:nvSpPr>
          <p:cNvPr id="10" name="Classification"/>
          <p:cNvSpPr txBox="1">
            <a:spLocks noChangeArrowheads="1"/>
          </p:cNvSpPr>
          <p:nvPr userDrawn="1">
            <p:custDataLst>
              <p:tags r:id="rId3"/>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12" name="Footer"/>
          <p:cNvSpPr txBox="1">
            <a:spLocks/>
          </p:cNvSpPr>
          <p:nvPr userDrawn="1">
            <p:custDataLst>
              <p:tags r:id="rId4"/>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pic>
        <p:nvPicPr>
          <p:cNvPr id="5" name="Picture 4"/>
          <p:cNvPicPr>
            <a:picLocks noChangeAspect="1"/>
          </p:cNvPicPr>
          <p:nvPr userDrawn="1">
            <p:custDataLst>
              <p:tags r:id="rId5"/>
            </p:custDataLst>
          </p:nvPr>
        </p:nvPicPr>
        <p:blipFill>
          <a:blip r:embed="rId7"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1797580092"/>
      </p:ext>
    </p:extLst>
  </p:cSld>
  <p:clrMapOvr>
    <a:masterClrMapping/>
  </p:clrMapOvr>
  <p:hf hdr="0" ftr="0" dt="0"/>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Text and Image" preserve="1" userDrawn="1">
  <p:cSld name="Text and Image">
    <p:spTree>
      <p:nvGrpSpPr>
        <p:cNvPr id="1" name=""/>
        <p:cNvGrpSpPr/>
        <p:nvPr/>
      </p:nvGrpSpPr>
      <p:grpSpPr>
        <a:xfrm>
          <a:off x="0" y="0"/>
          <a:ext cx="0" cy="0"/>
          <a:chOff x="0" y="0"/>
          <a:chExt cx="0" cy="0"/>
        </a:xfrm>
      </p:grpSpPr>
      <p:sp>
        <p:nvSpPr>
          <p:cNvPr id="12" name="Picture Placeholder 7"/>
          <p:cNvSpPr>
            <a:spLocks noGrp="1"/>
          </p:cNvSpPr>
          <p:nvPr>
            <p:ph type="pic" sz="quarter" idx="13" hasCustomPrompt="1"/>
          </p:nvPr>
        </p:nvSpPr>
        <p:spPr bwMode="gray">
          <a:xfrm>
            <a:off x="0" y="0"/>
            <a:ext cx="9144000" cy="6858000"/>
          </a:xfrm>
        </p:spPr>
        <p:txBody>
          <a:bodyPr lIns="4752000" anchor="ctr"/>
          <a:lstStyle>
            <a:lvl1pPr>
              <a:buFontTx/>
              <a:buNone/>
              <a:defRPr sz="1200">
                <a:solidFill>
                  <a:srgbClr val="A8BAB2"/>
                </a:solidFill>
                <a:latin typeface="SwissReSans" pitchFamily="34" charset="0"/>
              </a:defRPr>
            </a:lvl1pPr>
          </a:lstStyle>
          <a:p>
            <a:r>
              <a:rPr lang="en-GB" noProof="1" smtClean="0"/>
              <a:t>Select an image from the Brandic menu</a:t>
            </a:r>
            <a:endParaRPr lang="en-GB" noProof="1"/>
          </a:p>
        </p:txBody>
      </p:sp>
      <p:sp>
        <p:nvSpPr>
          <p:cNvPr id="3" name="Content Placeholder 2"/>
          <p:cNvSpPr>
            <a:spLocks noGrp="1"/>
          </p:cNvSpPr>
          <p:nvPr>
            <p:ph sz="half" idx="1"/>
          </p:nvPr>
        </p:nvSpPr>
        <p:spPr bwMode="black">
          <a:xfrm>
            <a:off x="684213" y="1628774"/>
            <a:ext cx="3527747" cy="4392614"/>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8" name="Title 7"/>
          <p:cNvSpPr>
            <a:spLocks noGrp="1"/>
          </p:cNvSpPr>
          <p:nvPr>
            <p:ph type="title"/>
          </p:nvPr>
        </p:nvSpPr>
        <p:spPr>
          <a:xfrm>
            <a:off x="684214" y="692150"/>
            <a:ext cx="3527745" cy="692647"/>
          </a:xfrm>
        </p:spPr>
        <p:txBody>
          <a:bodyPr/>
          <a:lstStyle/>
          <a:p>
            <a:r>
              <a:rPr lang="en-GB" dirty="0" smtClean="0"/>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2093561605"/>
      </p:ext>
    </p:extLst>
  </p:cSld>
  <p:clrMapOvr>
    <a:masterClrMapping/>
  </p:clrMapOvr>
  <p:hf hdr="0" ftr="0" dt="0"/>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Statement and Image" preserve="1" userDrawn="1">
  <p:cSld name="Statement and Image">
    <p:spTree>
      <p:nvGrpSpPr>
        <p:cNvPr id="1" name=""/>
        <p:cNvGrpSpPr/>
        <p:nvPr/>
      </p:nvGrpSpPr>
      <p:grpSpPr>
        <a:xfrm>
          <a:off x="0" y="0"/>
          <a:ext cx="0" cy="0"/>
          <a:chOff x="0" y="0"/>
          <a:chExt cx="0" cy="0"/>
        </a:xfrm>
      </p:grpSpPr>
      <p:sp>
        <p:nvSpPr>
          <p:cNvPr id="12" name="Picture Placeholder 7"/>
          <p:cNvSpPr>
            <a:spLocks noGrp="1"/>
          </p:cNvSpPr>
          <p:nvPr>
            <p:ph type="pic" sz="quarter" idx="13" hasCustomPrompt="1"/>
          </p:nvPr>
        </p:nvSpPr>
        <p:spPr bwMode="gray">
          <a:xfrm>
            <a:off x="0" y="0"/>
            <a:ext cx="9144000" cy="6858000"/>
          </a:xfrm>
        </p:spPr>
        <p:txBody>
          <a:bodyPr lIns="4752000" anchor="ctr"/>
          <a:lstStyle>
            <a:lvl1pPr>
              <a:buFontTx/>
              <a:buNone/>
              <a:defRPr sz="1200">
                <a:solidFill>
                  <a:srgbClr val="A8BAB2"/>
                </a:solidFill>
                <a:latin typeface="SwissReSans" pitchFamily="34" charset="0"/>
              </a:defRPr>
            </a:lvl1pPr>
          </a:lstStyle>
          <a:p>
            <a:r>
              <a:rPr lang="en-GB" noProof="1" smtClean="0"/>
              <a:t>Select an image from the Brandic menu</a:t>
            </a:r>
            <a:endParaRPr lang="en-GB" noProof="1"/>
          </a:p>
        </p:txBody>
      </p:sp>
      <p:sp>
        <p:nvSpPr>
          <p:cNvPr id="8" name="Title 7"/>
          <p:cNvSpPr>
            <a:spLocks noGrp="1"/>
          </p:cNvSpPr>
          <p:nvPr>
            <p:ph type="title"/>
          </p:nvPr>
        </p:nvSpPr>
        <p:spPr>
          <a:xfrm>
            <a:off x="684213" y="1628773"/>
            <a:ext cx="3527747" cy="4392614"/>
          </a:xfrm>
        </p:spPr>
        <p:txBody>
          <a:bodyPr/>
          <a:lstStyle/>
          <a:p>
            <a:r>
              <a:rPr lang="en-GB" dirty="0" smtClean="0"/>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1389388187"/>
      </p:ext>
    </p:extLst>
  </p:cSld>
  <p:clrMapOvr>
    <a:masterClrMapping/>
  </p:clrMapOvr>
  <p:hf hdr="0" ftr="0" dt="0"/>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Power Symbol" preserve="1" userDrawn="1">
  <p:cSld name="Power Symbo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dirty="0"/>
          </a:p>
        </p:txBody>
      </p:sp>
      <p:sp>
        <p:nvSpPr>
          <p:cNvPr id="3" name="Footer Placeholder 2"/>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grpSp>
        <p:nvGrpSpPr>
          <p:cNvPr id="10" name="Group 9"/>
          <p:cNvGrpSpPr/>
          <p:nvPr userDrawn="1"/>
        </p:nvGrpSpPr>
        <p:grpSpPr>
          <a:xfrm>
            <a:off x="3132138" y="1989138"/>
            <a:ext cx="2879725" cy="2879725"/>
            <a:chOff x="3132138" y="1989138"/>
            <a:chExt cx="2879725" cy="2879725"/>
          </a:xfrm>
        </p:grpSpPr>
        <p:sp>
          <p:nvSpPr>
            <p:cNvPr id="9" name="Rectangle 8"/>
            <p:cNvSpPr/>
            <p:nvPr userDrawn="1"/>
          </p:nvSpPr>
          <p:spPr>
            <a:xfrm>
              <a:off x="3707904" y="2564904"/>
              <a:ext cx="1728192" cy="1728192"/>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latin typeface="SwissReSans" pitchFamily="34" charset="0"/>
              </a:endParaRPr>
            </a:p>
          </p:txBody>
        </p:sp>
        <p:sp>
          <p:nvSpPr>
            <p:cNvPr id="8" name="Freeform 5"/>
            <p:cNvSpPr>
              <a:spLocks noEditPoints="1"/>
            </p:cNvSpPr>
            <p:nvPr userDrawn="1"/>
          </p:nvSpPr>
          <p:spPr bwMode="auto">
            <a:xfrm>
              <a:off x="3132138" y="1989138"/>
              <a:ext cx="2879725" cy="2879725"/>
            </a:xfrm>
            <a:custGeom>
              <a:avLst/>
              <a:gdLst>
                <a:gd name="T0" fmla="*/ 738 w 1476"/>
                <a:gd name="T1" fmla="*/ 0 h 1476"/>
                <a:gd name="T2" fmla="*/ 0 w 1476"/>
                <a:gd name="T3" fmla="*/ 738 h 1476"/>
                <a:gd name="T4" fmla="*/ 738 w 1476"/>
                <a:gd name="T5" fmla="*/ 1476 h 1476"/>
                <a:gd name="T6" fmla="*/ 1476 w 1476"/>
                <a:gd name="T7" fmla="*/ 738 h 1476"/>
                <a:gd name="T8" fmla="*/ 738 w 1476"/>
                <a:gd name="T9" fmla="*/ 0 h 1476"/>
                <a:gd name="T10" fmla="*/ 547 w 1476"/>
                <a:gd name="T11" fmla="*/ 1099 h 1476"/>
                <a:gd name="T12" fmla="*/ 388 w 1476"/>
                <a:gd name="T13" fmla="*/ 1099 h 1476"/>
                <a:gd name="T14" fmla="*/ 388 w 1476"/>
                <a:gd name="T15" fmla="*/ 637 h 1476"/>
                <a:gd name="T16" fmla="*/ 547 w 1476"/>
                <a:gd name="T17" fmla="*/ 637 h 1476"/>
                <a:gd name="T18" fmla="*/ 547 w 1476"/>
                <a:gd name="T19" fmla="*/ 1099 h 1476"/>
                <a:gd name="T20" fmla="*/ 817 w 1476"/>
                <a:gd name="T21" fmla="*/ 1099 h 1476"/>
                <a:gd name="T22" fmla="*/ 658 w 1476"/>
                <a:gd name="T23" fmla="*/ 1099 h 1476"/>
                <a:gd name="T24" fmla="*/ 658 w 1476"/>
                <a:gd name="T25" fmla="*/ 637 h 1476"/>
                <a:gd name="T26" fmla="*/ 817 w 1476"/>
                <a:gd name="T27" fmla="*/ 637 h 1476"/>
                <a:gd name="T28" fmla="*/ 817 w 1476"/>
                <a:gd name="T29" fmla="*/ 1099 h 1476"/>
                <a:gd name="T30" fmla="*/ 1088 w 1476"/>
                <a:gd name="T31" fmla="*/ 1099 h 1476"/>
                <a:gd name="T32" fmla="*/ 929 w 1476"/>
                <a:gd name="T33" fmla="*/ 1099 h 1476"/>
                <a:gd name="T34" fmla="*/ 929 w 1476"/>
                <a:gd name="T35" fmla="*/ 637 h 1476"/>
                <a:gd name="T36" fmla="*/ 1088 w 1476"/>
                <a:gd name="T37" fmla="*/ 637 h 1476"/>
                <a:gd name="T38" fmla="*/ 1088 w 1476"/>
                <a:gd name="T39" fmla="*/ 1099 h 1476"/>
                <a:gd name="T40" fmla="*/ 1094 w 1476"/>
                <a:gd name="T41" fmla="*/ 524 h 1476"/>
                <a:gd name="T42" fmla="*/ 382 w 1476"/>
                <a:gd name="T43" fmla="*/ 524 h 1476"/>
                <a:gd name="T44" fmla="*/ 382 w 1476"/>
                <a:gd name="T45" fmla="*/ 374 h 1476"/>
                <a:gd name="T46" fmla="*/ 1094 w 1476"/>
                <a:gd name="T47" fmla="*/ 374 h 1476"/>
                <a:gd name="T48" fmla="*/ 1094 w 1476"/>
                <a:gd name="T49" fmla="*/ 524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76" h="1476">
                  <a:moveTo>
                    <a:pt x="738" y="0"/>
                  </a:moveTo>
                  <a:cubicBezTo>
                    <a:pt x="330" y="0"/>
                    <a:pt x="0" y="331"/>
                    <a:pt x="0" y="738"/>
                  </a:cubicBezTo>
                  <a:cubicBezTo>
                    <a:pt x="0" y="1146"/>
                    <a:pt x="330" y="1476"/>
                    <a:pt x="738" y="1476"/>
                  </a:cubicBezTo>
                  <a:cubicBezTo>
                    <a:pt x="1145" y="1476"/>
                    <a:pt x="1476" y="1146"/>
                    <a:pt x="1476" y="738"/>
                  </a:cubicBezTo>
                  <a:cubicBezTo>
                    <a:pt x="1476" y="331"/>
                    <a:pt x="1145" y="0"/>
                    <a:pt x="738" y="0"/>
                  </a:cubicBezTo>
                  <a:moveTo>
                    <a:pt x="547" y="1099"/>
                  </a:moveTo>
                  <a:cubicBezTo>
                    <a:pt x="388" y="1099"/>
                    <a:pt x="388" y="1099"/>
                    <a:pt x="388" y="1099"/>
                  </a:cubicBezTo>
                  <a:cubicBezTo>
                    <a:pt x="388" y="637"/>
                    <a:pt x="388" y="637"/>
                    <a:pt x="388" y="637"/>
                  </a:cubicBezTo>
                  <a:cubicBezTo>
                    <a:pt x="547" y="637"/>
                    <a:pt x="547" y="637"/>
                    <a:pt x="547" y="637"/>
                  </a:cubicBezTo>
                  <a:lnTo>
                    <a:pt x="547" y="1099"/>
                  </a:lnTo>
                  <a:close/>
                  <a:moveTo>
                    <a:pt x="817" y="1099"/>
                  </a:moveTo>
                  <a:cubicBezTo>
                    <a:pt x="658" y="1099"/>
                    <a:pt x="658" y="1099"/>
                    <a:pt x="658" y="1099"/>
                  </a:cubicBezTo>
                  <a:cubicBezTo>
                    <a:pt x="658" y="637"/>
                    <a:pt x="658" y="637"/>
                    <a:pt x="658" y="637"/>
                  </a:cubicBezTo>
                  <a:cubicBezTo>
                    <a:pt x="817" y="637"/>
                    <a:pt x="817" y="637"/>
                    <a:pt x="817" y="637"/>
                  </a:cubicBezTo>
                  <a:lnTo>
                    <a:pt x="817" y="1099"/>
                  </a:lnTo>
                  <a:close/>
                  <a:moveTo>
                    <a:pt x="1088" y="1099"/>
                  </a:moveTo>
                  <a:cubicBezTo>
                    <a:pt x="929" y="1099"/>
                    <a:pt x="929" y="1099"/>
                    <a:pt x="929" y="1099"/>
                  </a:cubicBezTo>
                  <a:cubicBezTo>
                    <a:pt x="929" y="637"/>
                    <a:pt x="929" y="637"/>
                    <a:pt x="929" y="637"/>
                  </a:cubicBezTo>
                  <a:cubicBezTo>
                    <a:pt x="1088" y="637"/>
                    <a:pt x="1088" y="637"/>
                    <a:pt x="1088" y="637"/>
                  </a:cubicBezTo>
                  <a:lnTo>
                    <a:pt x="1088" y="1099"/>
                  </a:lnTo>
                  <a:close/>
                  <a:moveTo>
                    <a:pt x="1094" y="524"/>
                  </a:moveTo>
                  <a:cubicBezTo>
                    <a:pt x="382" y="524"/>
                    <a:pt x="382" y="524"/>
                    <a:pt x="382" y="524"/>
                  </a:cubicBezTo>
                  <a:cubicBezTo>
                    <a:pt x="382" y="374"/>
                    <a:pt x="382" y="374"/>
                    <a:pt x="382" y="374"/>
                  </a:cubicBezTo>
                  <a:cubicBezTo>
                    <a:pt x="1094" y="374"/>
                    <a:pt x="1094" y="374"/>
                    <a:pt x="1094" y="374"/>
                  </a:cubicBezTo>
                  <a:lnTo>
                    <a:pt x="1094" y="524"/>
                  </a:lnTo>
                  <a:close/>
                </a:path>
              </a:pathLst>
            </a:custGeom>
            <a:solidFill>
              <a:srgbClr val="627D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1773422178"/>
      </p:ext>
    </p:extLst>
  </p:cSld>
  <p:clrMapOvr>
    <a:masterClrMapping/>
  </p:clrMapOvr>
  <p:hf hdr="0" ftr="0" dt="0"/>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matchingName="Closing" preserve="1" userDrawn="1">
  <p:cSld name="Closing">
    <p:spTree>
      <p:nvGrpSpPr>
        <p:cNvPr id="1" name=""/>
        <p:cNvGrpSpPr/>
        <p:nvPr/>
      </p:nvGrpSpPr>
      <p:grpSpPr>
        <a:xfrm>
          <a:off x="0" y="0"/>
          <a:ext cx="0" cy="0"/>
          <a:chOff x="0" y="0"/>
          <a:chExt cx="0" cy="0"/>
        </a:xfrm>
      </p:grpSpPr>
      <p:pic>
        <p:nvPicPr>
          <p:cNvPr id="5" name="Picture 4"/>
          <p:cNvPicPr>
            <a:picLocks/>
          </p:cNvPicPr>
          <p:nvPr userDrawn="1">
            <p:custDataLst>
              <p:tags r:id="rId2"/>
            </p:custDataLst>
          </p:nvPr>
        </p:nvPicPr>
        <p:blipFill>
          <a:blip r:embed="rId8">
            <a:extLst>
              <a:ext uri="{28A0092B-C50C-407E-A947-70E740481C1C}">
                <a14:useLocalDpi xmlns:a14="http://schemas.microsoft.com/office/drawing/2010/main" val="0"/>
              </a:ext>
            </a:extLst>
          </a:blip>
          <a:stretch>
            <a:fillRect/>
          </a:stretch>
        </p:blipFill>
        <p:spPr bwMode="hidden">
          <a:xfrm>
            <a:off x="0" y="0"/>
            <a:ext cx="9144000" cy="6858000"/>
          </a:xfrm>
          <a:prstGeom prst="rect">
            <a:avLst/>
          </a:prstGeom>
        </p:spPr>
      </p:pic>
      <p:sp>
        <p:nvSpPr>
          <p:cNvPr id="2" name="Title 1"/>
          <p:cNvSpPr>
            <a:spLocks noGrp="1"/>
          </p:cNvSpPr>
          <p:nvPr>
            <p:ph type="ctrTitle"/>
          </p:nvPr>
        </p:nvSpPr>
        <p:spPr bwMode="black">
          <a:xfrm>
            <a:off x="684213" y="1628775"/>
            <a:ext cx="7272163" cy="1329620"/>
          </a:xfrm>
        </p:spPr>
        <p:txBody>
          <a:bodyPr anchor="t" anchorCtr="0">
            <a:noAutofit/>
          </a:bodyPr>
          <a:lstStyle>
            <a:lvl1pPr algn="l">
              <a:lnSpc>
                <a:spcPct val="80000"/>
              </a:lnSpc>
              <a:defRPr sz="4800">
                <a:solidFill>
                  <a:srgbClr val="FFFFFF"/>
                </a:solidFill>
                <a:latin typeface="SwissReSans Light" pitchFamily="34" charset="0"/>
              </a:defRPr>
            </a:lvl1pPr>
          </a:lstStyle>
          <a:p>
            <a:r>
              <a:rPr lang="en-GB" dirty="0" smtClean="0"/>
              <a:t>Click to edit Master title style</a:t>
            </a:r>
            <a:endParaRPr lang="en-GB" dirty="0"/>
          </a:p>
        </p:txBody>
      </p:sp>
      <p:sp>
        <p:nvSpPr>
          <p:cNvPr id="3" name="Date Placeholder 2"/>
          <p:cNvSpPr>
            <a:spLocks noGrp="1"/>
          </p:cNvSpPr>
          <p:nvPr>
            <p:ph type="dt" sz="half" idx="10"/>
          </p:nvPr>
        </p:nvSpPr>
        <p:spPr/>
        <p:txBody>
          <a:bodyPr/>
          <a:lstStyle/>
          <a:p>
            <a:endParaRPr lang="en-GB" dirty="0"/>
          </a:p>
        </p:txBody>
      </p:sp>
      <p:sp>
        <p:nvSpPr>
          <p:cNvPr id="7" name="Footer Placeholder 6"/>
          <p:cNvSpPr>
            <a:spLocks noGrp="1"/>
          </p:cNvSpPr>
          <p:nvPr>
            <p:ph type="ftr" sz="quarter" idx="11"/>
          </p:nvPr>
        </p:nvSpPr>
        <p:spPr/>
        <p:txBody>
          <a:bodyPr/>
          <a:lstStyle/>
          <a:p>
            <a:endParaRPr lang="en-GB" dirty="0"/>
          </a:p>
        </p:txBody>
      </p:sp>
      <p:sp>
        <p:nvSpPr>
          <p:cNvPr id="8" name="Slide Number Placeholder 7"/>
          <p:cNvSpPr>
            <a:spLocks noGrp="1"/>
          </p:cNvSpPr>
          <p:nvPr>
            <p:ph type="sldNum" sz="quarter" idx="12"/>
            <p:custDataLst>
              <p:tags r:id="rId3"/>
            </p:custDataLst>
          </p:nvPr>
        </p:nvSpPr>
        <p:spPr/>
        <p:txBody>
          <a:bodyPr/>
          <a:lstStyle/>
          <a:p>
            <a:fld id="{5E4D2043-7E31-4A53-BD33-72A88E682172}" type="slidenum">
              <a:rPr lang="en-GB" smtClean="0"/>
              <a:pPr/>
              <a:t>‹#›</a:t>
            </a:fld>
            <a:endParaRPr lang="en-GB" dirty="0"/>
          </a:p>
        </p:txBody>
      </p:sp>
      <p:sp>
        <p:nvSpPr>
          <p:cNvPr id="9" name="Text Placeholder 9"/>
          <p:cNvSpPr>
            <a:spLocks noGrp="1"/>
          </p:cNvSpPr>
          <p:nvPr>
            <p:ph type="body" sz="quarter" idx="13"/>
          </p:nvPr>
        </p:nvSpPr>
        <p:spPr>
          <a:xfrm>
            <a:off x="684213" y="3573016"/>
            <a:ext cx="7272163" cy="2448372"/>
          </a:xfrm>
        </p:spPr>
        <p:txBody>
          <a:bodyPr/>
          <a:lstStyle>
            <a:lvl1pPr marL="0" indent="0">
              <a:spcBef>
                <a:spcPts val="0"/>
              </a:spcBef>
              <a:spcAft>
                <a:spcPts val="1200"/>
              </a:spcAft>
              <a:buFontTx/>
              <a:buNone/>
              <a:defRPr sz="1200">
                <a:solidFill>
                  <a:srgbClr val="283E36"/>
                </a:solidFill>
                <a:latin typeface="SwissReSans Light" panose="020B0504020202020204" pitchFamily="34" charset="0"/>
              </a:defRPr>
            </a:lvl1pPr>
            <a:lvl2pPr marL="182562" indent="0">
              <a:spcBef>
                <a:spcPts val="0"/>
              </a:spcBef>
              <a:spcAft>
                <a:spcPts val="1200"/>
              </a:spcAft>
              <a:buFontTx/>
              <a:buNone/>
              <a:defRPr sz="1200">
                <a:solidFill>
                  <a:srgbClr val="283E36"/>
                </a:solidFill>
                <a:latin typeface="SwissReSans Light" panose="020B0504020202020204" pitchFamily="34" charset="0"/>
              </a:defRPr>
            </a:lvl2pPr>
            <a:lvl3pPr marL="444500" indent="0">
              <a:spcBef>
                <a:spcPts val="0"/>
              </a:spcBef>
              <a:spcAft>
                <a:spcPts val="1200"/>
              </a:spcAft>
              <a:buFontTx/>
              <a:buNone/>
              <a:defRPr sz="1200">
                <a:solidFill>
                  <a:srgbClr val="283E36"/>
                </a:solidFill>
                <a:latin typeface="SwissReSans Light" panose="020B0504020202020204" pitchFamily="34" charset="0"/>
              </a:defRPr>
            </a:lvl3pPr>
            <a:lvl4pPr marL="715963" indent="0">
              <a:spcBef>
                <a:spcPts val="0"/>
              </a:spcBef>
              <a:spcAft>
                <a:spcPts val="1200"/>
              </a:spcAft>
              <a:buFontTx/>
              <a:buNone/>
              <a:defRPr sz="1200">
                <a:solidFill>
                  <a:srgbClr val="283E36"/>
                </a:solidFill>
                <a:latin typeface="SwissReSans Light" panose="020B0504020202020204" pitchFamily="34" charset="0"/>
              </a:defRPr>
            </a:lvl4pPr>
            <a:lvl5pPr marL="985838" indent="0">
              <a:spcBef>
                <a:spcPts val="0"/>
              </a:spcBef>
              <a:spcAft>
                <a:spcPts val="1200"/>
              </a:spcAft>
              <a:buFontTx/>
              <a:buNone/>
              <a:defRPr sz="1200">
                <a:solidFill>
                  <a:srgbClr val="283E36"/>
                </a:solidFill>
                <a:latin typeface="SwissReSans Light" panose="020B0504020202020204" pitchFamily="34" charset="0"/>
              </a:defRPr>
            </a:lvl5pPr>
          </a:lstStyle>
          <a:p>
            <a:pPr lvl="0"/>
            <a:r>
              <a:rPr lang="en-GB" dirty="0" smtClean="0"/>
              <a:t>Click to edit Master text styles</a:t>
            </a:r>
          </a:p>
        </p:txBody>
      </p:sp>
      <p:sp>
        <p:nvSpPr>
          <p:cNvPr id="10" name="Classification"/>
          <p:cNvSpPr txBox="1">
            <a:spLocks noChangeArrowheads="1"/>
          </p:cNvSpPr>
          <p:nvPr userDrawn="1">
            <p:custDataLst>
              <p:tags r:id="rId4"/>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13" name="Footer"/>
          <p:cNvSpPr txBox="1">
            <a:spLocks/>
          </p:cNvSpPr>
          <p:nvPr userDrawn="1">
            <p:custDataLst>
              <p:tags r:id="rId5"/>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pic>
        <p:nvPicPr>
          <p:cNvPr id="11" name="Picture 10"/>
          <p:cNvPicPr>
            <a:picLocks noChangeAspect="1"/>
          </p:cNvPicPr>
          <p:nvPr userDrawn="1">
            <p:custDataLst>
              <p:tags r:id="rId6"/>
            </p:custDataLst>
          </p:nvPr>
        </p:nvPicPr>
        <p:blipFill>
          <a:blip r:embed="rId9"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1929818136"/>
      </p:ext>
    </p:extLst>
  </p:cSld>
  <p:clrMapOvr>
    <a:masterClrMapping/>
  </p:clrMapOvr>
  <p:hf hdr="0" ftr="0" dt="0"/>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matchingName="Title Slide" preserve="1" userDrawn="1">
  <p:cSld name="Title Slide">
    <p:bg>
      <p:bgPr>
        <a:solidFill>
          <a:srgbClr val="D1DCD6"/>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bwMode="gray">
          <a:xfrm>
            <a:off x="0" y="0"/>
            <a:ext cx="9144000" cy="6858000"/>
          </a:xfrm>
        </p:spPr>
        <p:txBody>
          <a:bodyPr/>
          <a:lstStyle>
            <a:lvl1pPr>
              <a:buFontTx/>
              <a:buNone/>
              <a:defRPr sz="1200">
                <a:solidFill>
                  <a:srgbClr val="A8BAB2"/>
                </a:solidFill>
                <a:latin typeface="SwissReSans" pitchFamily="34" charset="0"/>
              </a:defRPr>
            </a:lvl1pPr>
          </a:lstStyle>
          <a:p>
            <a:r>
              <a:rPr lang="en-GB" dirty="0" smtClean="0"/>
              <a:t>Click icon to add picture</a:t>
            </a:r>
            <a:endParaRPr lang="en-GB" dirty="0"/>
          </a:p>
        </p:txBody>
      </p:sp>
      <p:sp>
        <p:nvSpPr>
          <p:cNvPr id="2" name="Title 1"/>
          <p:cNvSpPr>
            <a:spLocks noGrp="1"/>
          </p:cNvSpPr>
          <p:nvPr>
            <p:ph type="ctrTitle"/>
          </p:nvPr>
        </p:nvSpPr>
        <p:spPr bwMode="white">
          <a:xfrm>
            <a:off x="684213" y="1628776"/>
            <a:ext cx="7272163" cy="1296168"/>
          </a:xfrm>
        </p:spPr>
        <p:txBody>
          <a:bodyPr>
            <a:noAutofit/>
          </a:bodyPr>
          <a:lstStyle>
            <a:lvl1pPr algn="l">
              <a:lnSpc>
                <a:spcPct val="80000"/>
              </a:lnSpc>
              <a:defRPr sz="4800">
                <a:solidFill>
                  <a:srgbClr val="FFFFFF"/>
                </a:solidFill>
                <a:latin typeface="SwissReSans Light" pitchFamily="34" charset="0"/>
              </a:defRPr>
            </a:lvl1pPr>
          </a:lstStyle>
          <a:p>
            <a:r>
              <a:rPr lang="en-GB" dirty="0" smtClean="0"/>
              <a:t>Click to edit Master title style</a:t>
            </a:r>
            <a:endParaRPr lang="en-GB" dirty="0"/>
          </a:p>
        </p:txBody>
      </p:sp>
      <p:sp>
        <p:nvSpPr>
          <p:cNvPr id="3" name="Subtitle 2"/>
          <p:cNvSpPr>
            <a:spLocks noGrp="1"/>
          </p:cNvSpPr>
          <p:nvPr>
            <p:ph type="subTitle" idx="1"/>
          </p:nvPr>
        </p:nvSpPr>
        <p:spPr bwMode="white">
          <a:xfrm>
            <a:off x="684213" y="2996952"/>
            <a:ext cx="7272163" cy="288032"/>
          </a:xfrm>
        </p:spPr>
        <p:txBody>
          <a:bodyPr/>
          <a:lstStyle>
            <a:lvl1pPr marL="0" indent="0" algn="l">
              <a:lnSpc>
                <a:spcPct val="100000"/>
              </a:lnSpc>
              <a:spcBef>
                <a:spcPts val="0"/>
              </a:spcBef>
              <a:buNone/>
              <a:defRPr>
                <a:solidFill>
                  <a:srgbClr val="FFFFFF"/>
                </a:solidFill>
                <a:latin typeface="SwissReSans"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Click to edit Master subtitle style</a:t>
            </a:r>
            <a:endParaRPr lang="en-GB" dirty="0"/>
          </a:p>
        </p:txBody>
      </p:sp>
      <p:sp>
        <p:nvSpPr>
          <p:cNvPr id="11" name="Classification"/>
          <p:cNvSpPr txBox="1">
            <a:spLocks noChangeArrowheads="1"/>
          </p:cNvSpPr>
          <p:nvPr userDrawn="1">
            <p:custDataLst>
              <p:tags r:id="rId2"/>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pic>
        <p:nvPicPr>
          <p:cNvPr id="6" name="Picture 5"/>
          <p:cNvPicPr>
            <a:picLocks noChangeAspect="1"/>
          </p:cNvPicPr>
          <p:nvPr userDrawn="1">
            <p:custDataLst>
              <p:tags r:id="rId3"/>
            </p:custDataLst>
          </p:nvPr>
        </p:nvPicPr>
        <p:blipFill>
          <a:blip r:embed="rId5" cstate="print">
            <a:extLst>
              <a:ext uri="{28A0092B-C50C-407E-A947-70E740481C1C}">
                <a14:useLocalDpi xmlns:a14="http://schemas.microsoft.com/office/drawing/2010/main" val="0"/>
              </a:ext>
            </a:extLst>
          </a:blip>
          <a:stretch>
            <a:fillRect/>
          </a:stretch>
        </p:blipFill>
        <p:spPr bwMode="gray">
          <a:xfrm>
            <a:off x="263426" y="301052"/>
            <a:ext cx="1379177" cy="324512"/>
          </a:xfrm>
          <a:prstGeom prst="rect">
            <a:avLst/>
          </a:prstGeom>
        </p:spPr>
      </p:pic>
    </p:spTree>
    <p:extLst>
      <p:ext uri="{BB962C8B-B14F-4D97-AF65-F5344CB8AC3E}">
        <p14:creationId xmlns:p14="http://schemas.microsoft.com/office/powerpoint/2010/main" val="924366822"/>
      </p:ext>
    </p:extLst>
  </p:cSld>
  <p:clrMapOvr>
    <a:masterClrMapping/>
  </p:clrMapOvr>
  <p:hf hdr="0" ftr="0" dt="0"/>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Title and Content"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black">
          <a:xfrm>
            <a:off x="684213" y="1628775"/>
            <a:ext cx="7991475" cy="4392513"/>
          </a:xfrm>
        </p:spPr>
        <p:txBody>
          <a:bodyPr/>
          <a:lstStyle>
            <a:lvl1pPr>
              <a:defRPr>
                <a:latin typeface="SwissReSans" pitchFamily="34" charset="0"/>
              </a:defRPr>
            </a:lvl1pPr>
            <a:lvl2pPr>
              <a:defRPr>
                <a:latin typeface="SwissReSans" pitchFamily="34" charset="0"/>
              </a:defRPr>
            </a:lvl2pPr>
            <a:lvl3pPr>
              <a:defRPr>
                <a:latin typeface="SwissReSans" pitchFamily="34" charset="0"/>
              </a:defRPr>
            </a:lvl3pPr>
            <a:lvl4pPr>
              <a:defRPr>
                <a:latin typeface="SwissReSans" pitchFamily="34" charset="0"/>
              </a:defRPr>
            </a:lvl4pPr>
            <a:lvl5pPr>
              <a:defRPr>
                <a:latin typeface="SwissReSans" pitchFamily="34" charset="0"/>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5" name="Title 4"/>
          <p:cNvSpPr>
            <a:spLocks noGrp="1"/>
          </p:cNvSpPr>
          <p:nvPr>
            <p:ph type="title"/>
          </p:nvPr>
        </p:nvSpPr>
        <p:spPr/>
        <p:txBody>
          <a:bodyPr/>
          <a:lstStyle/>
          <a:p>
            <a:r>
              <a:rPr lang="en-GB" dirty="0" smtClean="0"/>
              <a:t>Click to edit Master title style</a:t>
            </a:r>
            <a:endParaRPr lang="en-GB" dirty="0"/>
          </a:p>
        </p:txBody>
      </p:sp>
      <p:sp>
        <p:nvSpPr>
          <p:cNvPr id="7" name="Date Placeholder 6"/>
          <p:cNvSpPr>
            <a:spLocks noGrp="1"/>
          </p:cNvSpPr>
          <p:nvPr>
            <p:ph type="dt" sz="half" idx="10"/>
          </p:nvPr>
        </p:nvSpPr>
        <p:spPr/>
        <p:txBody>
          <a:bodyPr/>
          <a:lstStyle/>
          <a:p>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1115876182"/>
      </p:ext>
    </p:extLst>
  </p:cSld>
  <p:clrMapOvr>
    <a:masterClrMapping/>
  </p:clrMapOvr>
  <p:hf hdr="0" ftr="0" dt="0"/>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matchingName="Section Header" preserve="1" userDrawn="1">
  <p:cSld name="Section Header">
    <p:spTree>
      <p:nvGrpSpPr>
        <p:cNvPr id="1" name=""/>
        <p:cNvGrpSpPr/>
        <p:nvPr/>
      </p:nvGrpSpPr>
      <p:grpSpPr>
        <a:xfrm>
          <a:off x="0" y="0"/>
          <a:ext cx="0" cy="0"/>
          <a:chOff x="0" y="0"/>
          <a:chExt cx="0" cy="0"/>
        </a:xfrm>
      </p:grpSpPr>
      <p:pic>
        <p:nvPicPr>
          <p:cNvPr id="5" name="Picture 4"/>
          <p:cNvPicPr>
            <a:picLocks/>
          </p:cNvPicPr>
          <p:nvPr userDrawn="1">
            <p:custDataLst>
              <p:tags r:id="rId2"/>
            </p:custDataLst>
          </p:nvPr>
        </p:nvPicPr>
        <p:blipFill>
          <a:blip r:embed="rId8">
            <a:extLst>
              <a:ext uri="{28A0092B-C50C-407E-A947-70E740481C1C}">
                <a14:useLocalDpi xmlns:a14="http://schemas.microsoft.com/office/drawing/2010/main" val="0"/>
              </a:ext>
            </a:extLst>
          </a:blip>
          <a:stretch>
            <a:fillRect/>
          </a:stretch>
        </p:blipFill>
        <p:spPr bwMode="hidden">
          <a:xfrm>
            <a:off x="0" y="0"/>
            <a:ext cx="9144000" cy="6858000"/>
          </a:xfrm>
          <a:prstGeom prst="rect">
            <a:avLst/>
          </a:prstGeom>
        </p:spPr>
      </p:pic>
      <p:sp>
        <p:nvSpPr>
          <p:cNvPr id="2" name="Title 1"/>
          <p:cNvSpPr>
            <a:spLocks noGrp="1"/>
          </p:cNvSpPr>
          <p:nvPr>
            <p:ph type="title"/>
          </p:nvPr>
        </p:nvSpPr>
        <p:spPr bwMode="black">
          <a:xfrm>
            <a:off x="684213" y="1628775"/>
            <a:ext cx="7272163" cy="1329620"/>
          </a:xfrm>
        </p:spPr>
        <p:txBody>
          <a:bodyPr vert="horz" lIns="0" tIns="0" rIns="0" bIns="0" rtlCol="0" anchor="t" anchorCtr="0">
            <a:noAutofit/>
          </a:bodyPr>
          <a:lstStyle>
            <a:lvl1pPr algn="l" defTabSz="914400" rtl="0" eaLnBrk="1" latinLnBrk="0" hangingPunct="1">
              <a:lnSpc>
                <a:spcPct val="80000"/>
              </a:lnSpc>
              <a:spcBef>
                <a:spcPct val="0"/>
              </a:spcBef>
              <a:buNone/>
              <a:defRPr lang="en-GB" sz="4800" kern="1200" dirty="0">
                <a:solidFill>
                  <a:srgbClr val="FFFFFF"/>
                </a:solidFill>
                <a:latin typeface="SwissReSans Light" pitchFamily="34" charset="0"/>
                <a:ea typeface="+mj-ea"/>
                <a:cs typeface="+mj-cs"/>
              </a:defRPr>
            </a:lvl1pPr>
          </a:lstStyle>
          <a:p>
            <a:r>
              <a:rPr lang="en-GB" dirty="0" smtClean="0"/>
              <a:t>Click to edit Master title style</a:t>
            </a:r>
            <a:endParaRPr lang="en-GB" dirty="0"/>
          </a:p>
        </p:txBody>
      </p:sp>
      <p:sp>
        <p:nvSpPr>
          <p:cNvPr id="10" name="Text Placeholder 9"/>
          <p:cNvSpPr>
            <a:spLocks noGrp="1"/>
          </p:cNvSpPr>
          <p:nvPr>
            <p:ph type="body" sz="quarter" idx="12"/>
          </p:nvPr>
        </p:nvSpPr>
        <p:spPr>
          <a:xfrm>
            <a:off x="684213" y="3573016"/>
            <a:ext cx="7272163" cy="2448372"/>
          </a:xfrm>
        </p:spPr>
        <p:txBody>
          <a:bodyPr/>
          <a:lstStyle>
            <a:lvl1pPr>
              <a:spcBef>
                <a:spcPts val="0"/>
              </a:spcBef>
              <a:defRPr sz="1800">
                <a:solidFill>
                  <a:srgbClr val="283E36"/>
                </a:solidFill>
                <a:latin typeface="SwissReSans Light" panose="020B0504020202020204" pitchFamily="34" charset="0"/>
              </a:defRPr>
            </a:lvl1pPr>
            <a:lvl2pPr>
              <a:spcBef>
                <a:spcPts val="0"/>
              </a:spcBef>
              <a:defRPr sz="1600">
                <a:solidFill>
                  <a:srgbClr val="283E36"/>
                </a:solidFill>
                <a:latin typeface="SwissReSans Light" panose="020B0504020202020204" pitchFamily="34" charset="0"/>
              </a:defRPr>
            </a:lvl2pPr>
            <a:lvl3pPr>
              <a:spcBef>
                <a:spcPts val="0"/>
              </a:spcBef>
              <a:defRPr sz="1600">
                <a:solidFill>
                  <a:srgbClr val="283E36"/>
                </a:solidFill>
                <a:latin typeface="SwissReSans Light" panose="020B0504020202020204" pitchFamily="34" charset="0"/>
              </a:defRPr>
            </a:lvl3pPr>
            <a:lvl4pPr>
              <a:spcBef>
                <a:spcPts val="0"/>
              </a:spcBef>
              <a:defRPr sz="1600">
                <a:solidFill>
                  <a:srgbClr val="283E36"/>
                </a:solidFill>
                <a:latin typeface="SwissReSans Light" panose="020B0504020202020204" pitchFamily="34" charset="0"/>
              </a:defRPr>
            </a:lvl4pPr>
            <a:lvl5pPr>
              <a:spcBef>
                <a:spcPts val="0"/>
              </a:spcBef>
              <a:defRPr sz="1600">
                <a:solidFill>
                  <a:srgbClr val="283E36"/>
                </a:solidFill>
                <a:latin typeface="SwissReSans Light" panose="020B0504020202020204" pitchFamily="34" charset="0"/>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3" name="Date Placeholder 2"/>
          <p:cNvSpPr>
            <a:spLocks noGrp="1"/>
          </p:cNvSpPr>
          <p:nvPr>
            <p:ph type="dt" sz="half" idx="13"/>
          </p:nvPr>
        </p:nvSpPr>
        <p:spPr/>
        <p:txBody>
          <a:bodyPr/>
          <a:lstStyle/>
          <a:p>
            <a:endParaRPr lang="en-GB" dirty="0"/>
          </a:p>
        </p:txBody>
      </p:sp>
      <p:sp>
        <p:nvSpPr>
          <p:cNvPr id="4" name="Footer Placeholder 3"/>
          <p:cNvSpPr>
            <a:spLocks noGrp="1"/>
          </p:cNvSpPr>
          <p:nvPr>
            <p:ph type="ftr" sz="quarter" idx="14"/>
          </p:nvPr>
        </p:nvSpPr>
        <p:spPr/>
        <p:txBody>
          <a:bodyPr/>
          <a:lstStyle/>
          <a:p>
            <a:endParaRPr lang="en-GB" dirty="0"/>
          </a:p>
        </p:txBody>
      </p:sp>
      <p:sp>
        <p:nvSpPr>
          <p:cNvPr id="8" name="Slide Number Placeholder 7"/>
          <p:cNvSpPr>
            <a:spLocks noGrp="1"/>
          </p:cNvSpPr>
          <p:nvPr>
            <p:ph type="sldNum" sz="quarter" idx="15"/>
            <p:custDataLst>
              <p:tags r:id="rId3"/>
            </p:custDataLst>
          </p:nvPr>
        </p:nvSpPr>
        <p:spPr/>
        <p:txBody>
          <a:bodyPr/>
          <a:lstStyle/>
          <a:p>
            <a:fld id="{5E4D2043-7E31-4A53-BD33-72A88E682172}" type="slidenum">
              <a:rPr lang="en-GB" smtClean="0"/>
              <a:pPr/>
              <a:t>‹#›</a:t>
            </a:fld>
            <a:endParaRPr lang="en-GB" dirty="0"/>
          </a:p>
        </p:txBody>
      </p:sp>
      <p:sp>
        <p:nvSpPr>
          <p:cNvPr id="11" name="Classification"/>
          <p:cNvSpPr txBox="1">
            <a:spLocks noChangeArrowheads="1"/>
          </p:cNvSpPr>
          <p:nvPr userDrawn="1">
            <p:custDataLst>
              <p:tags r:id="rId4"/>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14" name="Footer"/>
          <p:cNvSpPr txBox="1">
            <a:spLocks/>
          </p:cNvSpPr>
          <p:nvPr userDrawn="1">
            <p:custDataLst>
              <p:tags r:id="rId5"/>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pic>
        <p:nvPicPr>
          <p:cNvPr id="9" name="Picture 8"/>
          <p:cNvPicPr>
            <a:picLocks noChangeAspect="1"/>
          </p:cNvPicPr>
          <p:nvPr userDrawn="1">
            <p:custDataLst>
              <p:tags r:id="rId6"/>
            </p:custDataLst>
          </p:nvPr>
        </p:nvPicPr>
        <p:blipFill>
          <a:blip r:embed="rId9"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1615190358"/>
      </p:ext>
    </p:extLst>
  </p:cSld>
  <p:clrMapOvr>
    <a:masterClrMapping/>
  </p:clrMapOvr>
  <p:hf hdr="0" ftr="0" dt="0"/>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Two Content"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bwMode="black">
          <a:xfrm>
            <a:off x="684213" y="1628774"/>
            <a:ext cx="3887788" cy="4392614"/>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4" name="Content Placeholder 3"/>
          <p:cNvSpPr>
            <a:spLocks noGrp="1"/>
          </p:cNvSpPr>
          <p:nvPr>
            <p:ph sz="half" idx="2"/>
          </p:nvPr>
        </p:nvSpPr>
        <p:spPr bwMode="black">
          <a:xfrm>
            <a:off x="4788024" y="1628775"/>
            <a:ext cx="3887664" cy="4392613"/>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8" name="Title 7"/>
          <p:cNvSpPr>
            <a:spLocks noGrp="1"/>
          </p:cNvSpPr>
          <p:nvPr>
            <p:ph type="title"/>
          </p:nvPr>
        </p:nvSpPr>
        <p:spPr/>
        <p:txBody>
          <a:bodyPr/>
          <a:lstStyle/>
          <a:p>
            <a:r>
              <a:rPr lang="en-GB" dirty="0" smtClean="0"/>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3299248502"/>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bwMode="black">
          <a:xfrm>
            <a:off x="684213" y="1628774"/>
            <a:ext cx="3887788" cy="4392614"/>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4" name="Content Placeholder 3"/>
          <p:cNvSpPr>
            <a:spLocks noGrp="1"/>
          </p:cNvSpPr>
          <p:nvPr>
            <p:ph sz="half" idx="2"/>
          </p:nvPr>
        </p:nvSpPr>
        <p:spPr bwMode="black">
          <a:xfrm>
            <a:off x="4788024" y="1628775"/>
            <a:ext cx="3887664" cy="4392613"/>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8" name="Title 7"/>
          <p:cNvSpPr>
            <a:spLocks noGrp="1"/>
          </p:cNvSpPr>
          <p:nvPr>
            <p:ph type="title"/>
          </p:nvPr>
        </p:nvSpPr>
        <p:spPr/>
        <p:txBody>
          <a:bodyPr/>
          <a:lstStyle/>
          <a:p>
            <a:r>
              <a:rPr lang="en-GB" dirty="0" smtClean="0"/>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1418418889"/>
      </p:ext>
    </p:extLst>
  </p:cSld>
  <p:clrMapOvr>
    <a:masterClrMapping/>
  </p:clrMapOvr>
  <p:hf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Title Only" preserve="1" userDrawn="1">
  <p:cSld name="Title Only">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endParaRPr lang="en-GB" dirty="0"/>
          </a:p>
        </p:txBody>
      </p:sp>
      <p:sp>
        <p:nvSpPr>
          <p:cNvPr id="7" name="Footer Placeholder 6"/>
          <p:cNvSpPr>
            <a:spLocks noGrp="1"/>
          </p:cNvSpPr>
          <p:nvPr>
            <p:ph type="ftr" sz="quarter" idx="11"/>
          </p:nvPr>
        </p:nvSpPr>
        <p:spPr/>
        <p:txBody>
          <a:bodyPr/>
          <a:lstStyle/>
          <a:p>
            <a:endParaRPr lang="en-GB" dirty="0"/>
          </a:p>
        </p:txBody>
      </p:sp>
      <p:sp>
        <p:nvSpPr>
          <p:cNvPr id="8" name="Slide Number Placeholder 7"/>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
        <p:nvSpPr>
          <p:cNvPr id="9" name="Title 8"/>
          <p:cNvSpPr>
            <a:spLocks noGrp="1"/>
          </p:cNvSpPr>
          <p:nvPr>
            <p:ph type="title"/>
          </p:nvPr>
        </p:nvSpPr>
        <p:spPr/>
        <p:txBody>
          <a:bodyPr/>
          <a:lstStyle/>
          <a:p>
            <a:r>
              <a:rPr lang="en-GB" dirty="0" smtClean="0"/>
              <a:t>Click to edit Master title style</a:t>
            </a:r>
            <a:endParaRPr lang="en-GB" dirty="0"/>
          </a:p>
        </p:txBody>
      </p:sp>
    </p:spTree>
    <p:extLst>
      <p:ext uri="{BB962C8B-B14F-4D97-AF65-F5344CB8AC3E}">
        <p14:creationId xmlns:p14="http://schemas.microsoft.com/office/powerpoint/2010/main" val="4034209882"/>
      </p:ext>
    </p:extLst>
  </p:cSld>
  <p:clrMapOvr>
    <a:masterClrMapping/>
  </p:clrMapOvr>
  <p:hf hdr="0" ftr="0" dt="0"/>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Key Message" preserve="1" userDrawn="1">
  <p:cSld name="Key Messag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547193934"/>
      </p:ext>
    </p:extLst>
  </p:cSld>
  <p:clrMapOvr>
    <a:masterClrMapping/>
  </p:clrMapOvr>
  <p:hf hdr="0" ftr="0" dt="0"/>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matchingName="Image" preserve="1" userDrawn="1">
  <p:cSld name="Image">
    <p:bg>
      <p:bgPr>
        <a:solidFill>
          <a:srgbClr val="D1DCD6"/>
        </a:solidFill>
        <a:effectLst/>
      </p:bgPr>
    </p:bg>
    <p:spTree>
      <p:nvGrpSpPr>
        <p:cNvPr id="1" name=""/>
        <p:cNvGrpSpPr/>
        <p:nvPr/>
      </p:nvGrpSpPr>
      <p:grpSpPr>
        <a:xfrm>
          <a:off x="0" y="0"/>
          <a:ext cx="0" cy="0"/>
          <a:chOff x="0" y="0"/>
          <a:chExt cx="0" cy="0"/>
        </a:xfrm>
      </p:grpSpPr>
      <p:sp>
        <p:nvSpPr>
          <p:cNvPr id="3" name="Picture Placeholder 2" hidden="1"/>
          <p:cNvSpPr>
            <a:spLocks noGrp="1"/>
          </p:cNvSpPr>
          <p:nvPr>
            <p:ph type="pic" idx="1"/>
          </p:nvPr>
        </p:nvSpPr>
        <p:spPr bwMode="gray">
          <a:xfrm>
            <a:off x="0" y="0"/>
            <a:ext cx="9144000" cy="6858000"/>
          </a:xfrm>
        </p:spPr>
        <p:txBody>
          <a:bodyPr/>
          <a:lstStyle>
            <a:lvl1pPr marL="0" indent="0">
              <a:buNone/>
              <a:defRPr sz="1200">
                <a:solidFill>
                  <a:srgbClr val="A8BAB2"/>
                </a:solidFill>
                <a:latin typeface="SwissReSans"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smtClean="0"/>
              <a:t>Click icon to add picture</a:t>
            </a:r>
            <a:endParaRPr lang="en-GB" dirty="0"/>
          </a:p>
        </p:txBody>
      </p:sp>
      <p:sp>
        <p:nvSpPr>
          <p:cNvPr id="6" name="Date Placeholder 5"/>
          <p:cNvSpPr>
            <a:spLocks noGrp="1"/>
          </p:cNvSpPr>
          <p:nvPr>
            <p:ph type="dt" sz="half" idx="10"/>
          </p:nvPr>
        </p:nvSpPr>
        <p:spPr/>
        <p:txBody>
          <a:bodyPr/>
          <a:lstStyle/>
          <a:p>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
        <p:nvSpPr>
          <p:cNvPr id="10" name="Classification"/>
          <p:cNvSpPr txBox="1">
            <a:spLocks noChangeArrowheads="1"/>
          </p:cNvSpPr>
          <p:nvPr userDrawn="1">
            <p:custDataLst>
              <p:tags r:id="rId3"/>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12" name="Footer"/>
          <p:cNvSpPr txBox="1">
            <a:spLocks/>
          </p:cNvSpPr>
          <p:nvPr userDrawn="1">
            <p:custDataLst>
              <p:tags r:id="rId4"/>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pic>
        <p:nvPicPr>
          <p:cNvPr id="5" name="Picture 4"/>
          <p:cNvPicPr>
            <a:picLocks noChangeAspect="1"/>
          </p:cNvPicPr>
          <p:nvPr userDrawn="1">
            <p:custDataLst>
              <p:tags r:id="rId5"/>
            </p:custDataLst>
          </p:nvPr>
        </p:nvPicPr>
        <p:blipFill>
          <a:blip r:embed="rId7"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4122648672"/>
      </p:ext>
    </p:extLst>
  </p:cSld>
  <p:clrMapOvr>
    <a:masterClrMapping/>
  </p:clrMapOvr>
  <p:hf hdr="0" ftr="0" dt="0"/>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Text and Image" preserve="1" userDrawn="1">
  <p:cSld name="Text and Image">
    <p:spTree>
      <p:nvGrpSpPr>
        <p:cNvPr id="1" name=""/>
        <p:cNvGrpSpPr/>
        <p:nvPr/>
      </p:nvGrpSpPr>
      <p:grpSpPr>
        <a:xfrm>
          <a:off x="0" y="0"/>
          <a:ext cx="0" cy="0"/>
          <a:chOff x="0" y="0"/>
          <a:chExt cx="0" cy="0"/>
        </a:xfrm>
      </p:grpSpPr>
      <p:sp>
        <p:nvSpPr>
          <p:cNvPr id="12" name="Picture Placeholder 7"/>
          <p:cNvSpPr>
            <a:spLocks noGrp="1"/>
          </p:cNvSpPr>
          <p:nvPr>
            <p:ph type="pic" sz="quarter" idx="13" hasCustomPrompt="1"/>
          </p:nvPr>
        </p:nvSpPr>
        <p:spPr bwMode="gray">
          <a:xfrm>
            <a:off x="0" y="0"/>
            <a:ext cx="9144000" cy="6858000"/>
          </a:xfrm>
        </p:spPr>
        <p:txBody>
          <a:bodyPr lIns="4752000" anchor="ctr"/>
          <a:lstStyle>
            <a:lvl1pPr>
              <a:buFontTx/>
              <a:buNone/>
              <a:defRPr sz="1200">
                <a:solidFill>
                  <a:srgbClr val="A8BAB2"/>
                </a:solidFill>
                <a:latin typeface="SwissReSans" pitchFamily="34" charset="0"/>
              </a:defRPr>
            </a:lvl1pPr>
          </a:lstStyle>
          <a:p>
            <a:r>
              <a:rPr lang="en-GB" noProof="1" smtClean="0"/>
              <a:t>Select an image from the Brandic menu</a:t>
            </a:r>
            <a:endParaRPr lang="en-GB" noProof="1"/>
          </a:p>
        </p:txBody>
      </p:sp>
      <p:sp>
        <p:nvSpPr>
          <p:cNvPr id="3" name="Content Placeholder 2"/>
          <p:cNvSpPr>
            <a:spLocks noGrp="1"/>
          </p:cNvSpPr>
          <p:nvPr>
            <p:ph sz="half" idx="1"/>
          </p:nvPr>
        </p:nvSpPr>
        <p:spPr bwMode="black">
          <a:xfrm>
            <a:off x="684213" y="1628774"/>
            <a:ext cx="3527747" cy="4392614"/>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8" name="Title 7"/>
          <p:cNvSpPr>
            <a:spLocks noGrp="1"/>
          </p:cNvSpPr>
          <p:nvPr>
            <p:ph type="title"/>
          </p:nvPr>
        </p:nvSpPr>
        <p:spPr>
          <a:xfrm>
            <a:off x="684214" y="692150"/>
            <a:ext cx="3527745" cy="692647"/>
          </a:xfrm>
        </p:spPr>
        <p:txBody>
          <a:bodyPr/>
          <a:lstStyle/>
          <a:p>
            <a:r>
              <a:rPr lang="en-GB" dirty="0" smtClean="0"/>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3267166070"/>
      </p:ext>
    </p:extLst>
  </p:cSld>
  <p:clrMapOvr>
    <a:masterClrMapping/>
  </p:clrMapOvr>
  <p:hf hdr="0" ftr="0" dt="0"/>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Statement and Image" preserve="1" userDrawn="1">
  <p:cSld name="Statement and Image">
    <p:spTree>
      <p:nvGrpSpPr>
        <p:cNvPr id="1" name=""/>
        <p:cNvGrpSpPr/>
        <p:nvPr/>
      </p:nvGrpSpPr>
      <p:grpSpPr>
        <a:xfrm>
          <a:off x="0" y="0"/>
          <a:ext cx="0" cy="0"/>
          <a:chOff x="0" y="0"/>
          <a:chExt cx="0" cy="0"/>
        </a:xfrm>
      </p:grpSpPr>
      <p:sp>
        <p:nvSpPr>
          <p:cNvPr id="12" name="Picture Placeholder 7"/>
          <p:cNvSpPr>
            <a:spLocks noGrp="1"/>
          </p:cNvSpPr>
          <p:nvPr>
            <p:ph type="pic" sz="quarter" idx="13" hasCustomPrompt="1"/>
          </p:nvPr>
        </p:nvSpPr>
        <p:spPr bwMode="gray">
          <a:xfrm>
            <a:off x="0" y="0"/>
            <a:ext cx="9144000" cy="6858000"/>
          </a:xfrm>
        </p:spPr>
        <p:txBody>
          <a:bodyPr lIns="4752000" anchor="ctr"/>
          <a:lstStyle>
            <a:lvl1pPr>
              <a:buFontTx/>
              <a:buNone/>
              <a:defRPr sz="1200">
                <a:solidFill>
                  <a:srgbClr val="A8BAB2"/>
                </a:solidFill>
                <a:latin typeface="SwissReSans" pitchFamily="34" charset="0"/>
              </a:defRPr>
            </a:lvl1pPr>
          </a:lstStyle>
          <a:p>
            <a:r>
              <a:rPr lang="en-GB" noProof="1" smtClean="0"/>
              <a:t>Select an image from the Brandic menu</a:t>
            </a:r>
            <a:endParaRPr lang="en-GB" noProof="1"/>
          </a:p>
        </p:txBody>
      </p:sp>
      <p:sp>
        <p:nvSpPr>
          <p:cNvPr id="8" name="Title 7"/>
          <p:cNvSpPr>
            <a:spLocks noGrp="1"/>
          </p:cNvSpPr>
          <p:nvPr>
            <p:ph type="title"/>
          </p:nvPr>
        </p:nvSpPr>
        <p:spPr>
          <a:xfrm>
            <a:off x="684213" y="1628773"/>
            <a:ext cx="3527747" cy="4392614"/>
          </a:xfrm>
        </p:spPr>
        <p:txBody>
          <a:bodyPr/>
          <a:lstStyle/>
          <a:p>
            <a:r>
              <a:rPr lang="en-GB" dirty="0" smtClean="0"/>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3274348230"/>
      </p:ext>
    </p:extLst>
  </p:cSld>
  <p:clrMapOvr>
    <a:masterClrMapping/>
  </p:clrMapOvr>
  <p:hf hdr="0" ftr="0" dt="0"/>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Power Symbol" preserve="1" userDrawn="1">
  <p:cSld name="Power Symbo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dirty="0"/>
          </a:p>
        </p:txBody>
      </p:sp>
      <p:sp>
        <p:nvSpPr>
          <p:cNvPr id="3" name="Footer Placeholder 2"/>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grpSp>
        <p:nvGrpSpPr>
          <p:cNvPr id="10" name="Group 9"/>
          <p:cNvGrpSpPr/>
          <p:nvPr userDrawn="1"/>
        </p:nvGrpSpPr>
        <p:grpSpPr>
          <a:xfrm>
            <a:off x="3132138" y="1989138"/>
            <a:ext cx="2879725" cy="2879725"/>
            <a:chOff x="3132138" y="1989138"/>
            <a:chExt cx="2879725" cy="2879725"/>
          </a:xfrm>
        </p:grpSpPr>
        <p:sp>
          <p:nvSpPr>
            <p:cNvPr id="9" name="Rectangle 8"/>
            <p:cNvSpPr/>
            <p:nvPr userDrawn="1"/>
          </p:nvSpPr>
          <p:spPr>
            <a:xfrm>
              <a:off x="3707904" y="2564904"/>
              <a:ext cx="1728192" cy="1728192"/>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latin typeface="SwissReSans" pitchFamily="34" charset="0"/>
              </a:endParaRPr>
            </a:p>
          </p:txBody>
        </p:sp>
        <p:sp>
          <p:nvSpPr>
            <p:cNvPr id="8" name="Freeform 5"/>
            <p:cNvSpPr>
              <a:spLocks noEditPoints="1"/>
            </p:cNvSpPr>
            <p:nvPr userDrawn="1"/>
          </p:nvSpPr>
          <p:spPr bwMode="auto">
            <a:xfrm>
              <a:off x="3132138" y="1989138"/>
              <a:ext cx="2879725" cy="2879725"/>
            </a:xfrm>
            <a:custGeom>
              <a:avLst/>
              <a:gdLst>
                <a:gd name="T0" fmla="*/ 738 w 1476"/>
                <a:gd name="T1" fmla="*/ 0 h 1476"/>
                <a:gd name="T2" fmla="*/ 0 w 1476"/>
                <a:gd name="T3" fmla="*/ 738 h 1476"/>
                <a:gd name="T4" fmla="*/ 738 w 1476"/>
                <a:gd name="T5" fmla="*/ 1476 h 1476"/>
                <a:gd name="T6" fmla="*/ 1476 w 1476"/>
                <a:gd name="T7" fmla="*/ 738 h 1476"/>
                <a:gd name="T8" fmla="*/ 738 w 1476"/>
                <a:gd name="T9" fmla="*/ 0 h 1476"/>
                <a:gd name="T10" fmla="*/ 547 w 1476"/>
                <a:gd name="T11" fmla="*/ 1099 h 1476"/>
                <a:gd name="T12" fmla="*/ 388 w 1476"/>
                <a:gd name="T13" fmla="*/ 1099 h 1476"/>
                <a:gd name="T14" fmla="*/ 388 w 1476"/>
                <a:gd name="T15" fmla="*/ 637 h 1476"/>
                <a:gd name="T16" fmla="*/ 547 w 1476"/>
                <a:gd name="T17" fmla="*/ 637 h 1476"/>
                <a:gd name="T18" fmla="*/ 547 w 1476"/>
                <a:gd name="T19" fmla="*/ 1099 h 1476"/>
                <a:gd name="T20" fmla="*/ 817 w 1476"/>
                <a:gd name="T21" fmla="*/ 1099 h 1476"/>
                <a:gd name="T22" fmla="*/ 658 w 1476"/>
                <a:gd name="T23" fmla="*/ 1099 h 1476"/>
                <a:gd name="T24" fmla="*/ 658 w 1476"/>
                <a:gd name="T25" fmla="*/ 637 h 1476"/>
                <a:gd name="T26" fmla="*/ 817 w 1476"/>
                <a:gd name="T27" fmla="*/ 637 h 1476"/>
                <a:gd name="T28" fmla="*/ 817 w 1476"/>
                <a:gd name="T29" fmla="*/ 1099 h 1476"/>
                <a:gd name="T30" fmla="*/ 1088 w 1476"/>
                <a:gd name="T31" fmla="*/ 1099 h 1476"/>
                <a:gd name="T32" fmla="*/ 929 w 1476"/>
                <a:gd name="T33" fmla="*/ 1099 h 1476"/>
                <a:gd name="T34" fmla="*/ 929 w 1476"/>
                <a:gd name="T35" fmla="*/ 637 h 1476"/>
                <a:gd name="T36" fmla="*/ 1088 w 1476"/>
                <a:gd name="T37" fmla="*/ 637 h 1476"/>
                <a:gd name="T38" fmla="*/ 1088 w 1476"/>
                <a:gd name="T39" fmla="*/ 1099 h 1476"/>
                <a:gd name="T40" fmla="*/ 1094 w 1476"/>
                <a:gd name="T41" fmla="*/ 524 h 1476"/>
                <a:gd name="T42" fmla="*/ 382 w 1476"/>
                <a:gd name="T43" fmla="*/ 524 h 1476"/>
                <a:gd name="T44" fmla="*/ 382 w 1476"/>
                <a:gd name="T45" fmla="*/ 374 h 1476"/>
                <a:gd name="T46" fmla="*/ 1094 w 1476"/>
                <a:gd name="T47" fmla="*/ 374 h 1476"/>
                <a:gd name="T48" fmla="*/ 1094 w 1476"/>
                <a:gd name="T49" fmla="*/ 524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76" h="1476">
                  <a:moveTo>
                    <a:pt x="738" y="0"/>
                  </a:moveTo>
                  <a:cubicBezTo>
                    <a:pt x="330" y="0"/>
                    <a:pt x="0" y="331"/>
                    <a:pt x="0" y="738"/>
                  </a:cubicBezTo>
                  <a:cubicBezTo>
                    <a:pt x="0" y="1146"/>
                    <a:pt x="330" y="1476"/>
                    <a:pt x="738" y="1476"/>
                  </a:cubicBezTo>
                  <a:cubicBezTo>
                    <a:pt x="1145" y="1476"/>
                    <a:pt x="1476" y="1146"/>
                    <a:pt x="1476" y="738"/>
                  </a:cubicBezTo>
                  <a:cubicBezTo>
                    <a:pt x="1476" y="331"/>
                    <a:pt x="1145" y="0"/>
                    <a:pt x="738" y="0"/>
                  </a:cubicBezTo>
                  <a:moveTo>
                    <a:pt x="547" y="1099"/>
                  </a:moveTo>
                  <a:cubicBezTo>
                    <a:pt x="388" y="1099"/>
                    <a:pt x="388" y="1099"/>
                    <a:pt x="388" y="1099"/>
                  </a:cubicBezTo>
                  <a:cubicBezTo>
                    <a:pt x="388" y="637"/>
                    <a:pt x="388" y="637"/>
                    <a:pt x="388" y="637"/>
                  </a:cubicBezTo>
                  <a:cubicBezTo>
                    <a:pt x="547" y="637"/>
                    <a:pt x="547" y="637"/>
                    <a:pt x="547" y="637"/>
                  </a:cubicBezTo>
                  <a:lnTo>
                    <a:pt x="547" y="1099"/>
                  </a:lnTo>
                  <a:close/>
                  <a:moveTo>
                    <a:pt x="817" y="1099"/>
                  </a:moveTo>
                  <a:cubicBezTo>
                    <a:pt x="658" y="1099"/>
                    <a:pt x="658" y="1099"/>
                    <a:pt x="658" y="1099"/>
                  </a:cubicBezTo>
                  <a:cubicBezTo>
                    <a:pt x="658" y="637"/>
                    <a:pt x="658" y="637"/>
                    <a:pt x="658" y="637"/>
                  </a:cubicBezTo>
                  <a:cubicBezTo>
                    <a:pt x="817" y="637"/>
                    <a:pt x="817" y="637"/>
                    <a:pt x="817" y="637"/>
                  </a:cubicBezTo>
                  <a:lnTo>
                    <a:pt x="817" y="1099"/>
                  </a:lnTo>
                  <a:close/>
                  <a:moveTo>
                    <a:pt x="1088" y="1099"/>
                  </a:moveTo>
                  <a:cubicBezTo>
                    <a:pt x="929" y="1099"/>
                    <a:pt x="929" y="1099"/>
                    <a:pt x="929" y="1099"/>
                  </a:cubicBezTo>
                  <a:cubicBezTo>
                    <a:pt x="929" y="637"/>
                    <a:pt x="929" y="637"/>
                    <a:pt x="929" y="637"/>
                  </a:cubicBezTo>
                  <a:cubicBezTo>
                    <a:pt x="1088" y="637"/>
                    <a:pt x="1088" y="637"/>
                    <a:pt x="1088" y="637"/>
                  </a:cubicBezTo>
                  <a:lnTo>
                    <a:pt x="1088" y="1099"/>
                  </a:lnTo>
                  <a:close/>
                  <a:moveTo>
                    <a:pt x="1094" y="524"/>
                  </a:moveTo>
                  <a:cubicBezTo>
                    <a:pt x="382" y="524"/>
                    <a:pt x="382" y="524"/>
                    <a:pt x="382" y="524"/>
                  </a:cubicBezTo>
                  <a:cubicBezTo>
                    <a:pt x="382" y="374"/>
                    <a:pt x="382" y="374"/>
                    <a:pt x="382" y="374"/>
                  </a:cubicBezTo>
                  <a:cubicBezTo>
                    <a:pt x="1094" y="374"/>
                    <a:pt x="1094" y="374"/>
                    <a:pt x="1094" y="374"/>
                  </a:cubicBezTo>
                  <a:lnTo>
                    <a:pt x="1094" y="524"/>
                  </a:lnTo>
                  <a:close/>
                </a:path>
              </a:pathLst>
            </a:custGeom>
            <a:solidFill>
              <a:srgbClr val="627D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2368213304"/>
      </p:ext>
    </p:extLst>
  </p:cSld>
  <p:clrMapOvr>
    <a:masterClrMapping/>
  </p:clrMapOvr>
  <p:hf hdr="0" ftr="0" dt="0"/>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matchingName="Closing" preserve="1" userDrawn="1">
  <p:cSld name="Closing">
    <p:spTree>
      <p:nvGrpSpPr>
        <p:cNvPr id="1" name=""/>
        <p:cNvGrpSpPr/>
        <p:nvPr/>
      </p:nvGrpSpPr>
      <p:grpSpPr>
        <a:xfrm>
          <a:off x="0" y="0"/>
          <a:ext cx="0" cy="0"/>
          <a:chOff x="0" y="0"/>
          <a:chExt cx="0" cy="0"/>
        </a:xfrm>
      </p:grpSpPr>
      <p:pic>
        <p:nvPicPr>
          <p:cNvPr id="5" name="Picture 4"/>
          <p:cNvPicPr>
            <a:picLocks/>
          </p:cNvPicPr>
          <p:nvPr userDrawn="1">
            <p:custDataLst>
              <p:tags r:id="rId2"/>
            </p:custDataLst>
          </p:nvPr>
        </p:nvPicPr>
        <p:blipFill>
          <a:blip r:embed="rId8">
            <a:extLst>
              <a:ext uri="{28A0092B-C50C-407E-A947-70E740481C1C}">
                <a14:useLocalDpi xmlns:a14="http://schemas.microsoft.com/office/drawing/2010/main" val="0"/>
              </a:ext>
            </a:extLst>
          </a:blip>
          <a:stretch>
            <a:fillRect/>
          </a:stretch>
        </p:blipFill>
        <p:spPr bwMode="hidden">
          <a:xfrm>
            <a:off x="0" y="0"/>
            <a:ext cx="9144000" cy="6858000"/>
          </a:xfrm>
          <a:prstGeom prst="rect">
            <a:avLst/>
          </a:prstGeom>
        </p:spPr>
      </p:pic>
      <p:sp>
        <p:nvSpPr>
          <p:cNvPr id="2" name="Title 1"/>
          <p:cNvSpPr>
            <a:spLocks noGrp="1"/>
          </p:cNvSpPr>
          <p:nvPr>
            <p:ph type="ctrTitle"/>
          </p:nvPr>
        </p:nvSpPr>
        <p:spPr bwMode="black">
          <a:xfrm>
            <a:off x="684213" y="1628775"/>
            <a:ext cx="7272163" cy="1329620"/>
          </a:xfrm>
        </p:spPr>
        <p:txBody>
          <a:bodyPr anchor="t" anchorCtr="0">
            <a:noAutofit/>
          </a:bodyPr>
          <a:lstStyle>
            <a:lvl1pPr algn="l">
              <a:lnSpc>
                <a:spcPct val="80000"/>
              </a:lnSpc>
              <a:defRPr sz="4800">
                <a:solidFill>
                  <a:srgbClr val="FFFFFF"/>
                </a:solidFill>
                <a:latin typeface="SwissReSans Light" pitchFamily="34" charset="0"/>
              </a:defRPr>
            </a:lvl1pPr>
          </a:lstStyle>
          <a:p>
            <a:r>
              <a:rPr lang="en-GB" dirty="0" smtClean="0"/>
              <a:t>Click to edit Master title style</a:t>
            </a:r>
            <a:endParaRPr lang="en-GB" dirty="0"/>
          </a:p>
        </p:txBody>
      </p:sp>
      <p:sp>
        <p:nvSpPr>
          <p:cNvPr id="3" name="Date Placeholder 2"/>
          <p:cNvSpPr>
            <a:spLocks noGrp="1"/>
          </p:cNvSpPr>
          <p:nvPr>
            <p:ph type="dt" sz="half" idx="10"/>
          </p:nvPr>
        </p:nvSpPr>
        <p:spPr/>
        <p:txBody>
          <a:bodyPr/>
          <a:lstStyle/>
          <a:p>
            <a:endParaRPr lang="en-GB" dirty="0"/>
          </a:p>
        </p:txBody>
      </p:sp>
      <p:sp>
        <p:nvSpPr>
          <p:cNvPr id="7" name="Footer Placeholder 6"/>
          <p:cNvSpPr>
            <a:spLocks noGrp="1"/>
          </p:cNvSpPr>
          <p:nvPr>
            <p:ph type="ftr" sz="quarter" idx="11"/>
          </p:nvPr>
        </p:nvSpPr>
        <p:spPr/>
        <p:txBody>
          <a:bodyPr/>
          <a:lstStyle/>
          <a:p>
            <a:endParaRPr lang="en-GB" dirty="0"/>
          </a:p>
        </p:txBody>
      </p:sp>
      <p:sp>
        <p:nvSpPr>
          <p:cNvPr id="8" name="Slide Number Placeholder 7"/>
          <p:cNvSpPr>
            <a:spLocks noGrp="1"/>
          </p:cNvSpPr>
          <p:nvPr>
            <p:ph type="sldNum" sz="quarter" idx="12"/>
            <p:custDataLst>
              <p:tags r:id="rId3"/>
            </p:custDataLst>
          </p:nvPr>
        </p:nvSpPr>
        <p:spPr/>
        <p:txBody>
          <a:bodyPr/>
          <a:lstStyle/>
          <a:p>
            <a:fld id="{5E4D2043-7E31-4A53-BD33-72A88E682172}" type="slidenum">
              <a:rPr lang="en-GB" smtClean="0"/>
              <a:pPr/>
              <a:t>‹#›</a:t>
            </a:fld>
            <a:endParaRPr lang="en-GB" dirty="0"/>
          </a:p>
        </p:txBody>
      </p:sp>
      <p:sp>
        <p:nvSpPr>
          <p:cNvPr id="9" name="Text Placeholder 9"/>
          <p:cNvSpPr>
            <a:spLocks noGrp="1"/>
          </p:cNvSpPr>
          <p:nvPr>
            <p:ph type="body" sz="quarter" idx="13"/>
          </p:nvPr>
        </p:nvSpPr>
        <p:spPr>
          <a:xfrm>
            <a:off x="684213" y="3573016"/>
            <a:ext cx="7272163" cy="2448372"/>
          </a:xfrm>
        </p:spPr>
        <p:txBody>
          <a:bodyPr/>
          <a:lstStyle>
            <a:lvl1pPr marL="0" indent="0">
              <a:spcBef>
                <a:spcPts val="0"/>
              </a:spcBef>
              <a:spcAft>
                <a:spcPts val="1200"/>
              </a:spcAft>
              <a:buFontTx/>
              <a:buNone/>
              <a:defRPr sz="1200">
                <a:solidFill>
                  <a:srgbClr val="283E36"/>
                </a:solidFill>
                <a:latin typeface="SwissReSans Light" panose="020B0504020202020204" pitchFamily="34" charset="0"/>
              </a:defRPr>
            </a:lvl1pPr>
            <a:lvl2pPr marL="182562" indent="0">
              <a:spcBef>
                <a:spcPts val="0"/>
              </a:spcBef>
              <a:spcAft>
                <a:spcPts val="1200"/>
              </a:spcAft>
              <a:buFontTx/>
              <a:buNone/>
              <a:defRPr sz="1200">
                <a:solidFill>
                  <a:srgbClr val="283E36"/>
                </a:solidFill>
                <a:latin typeface="SwissReSans Light" panose="020B0504020202020204" pitchFamily="34" charset="0"/>
              </a:defRPr>
            </a:lvl2pPr>
            <a:lvl3pPr marL="444500" indent="0">
              <a:spcBef>
                <a:spcPts val="0"/>
              </a:spcBef>
              <a:spcAft>
                <a:spcPts val="1200"/>
              </a:spcAft>
              <a:buFontTx/>
              <a:buNone/>
              <a:defRPr sz="1200">
                <a:solidFill>
                  <a:srgbClr val="283E36"/>
                </a:solidFill>
                <a:latin typeface="SwissReSans Light" panose="020B0504020202020204" pitchFamily="34" charset="0"/>
              </a:defRPr>
            </a:lvl3pPr>
            <a:lvl4pPr marL="715963" indent="0">
              <a:spcBef>
                <a:spcPts val="0"/>
              </a:spcBef>
              <a:spcAft>
                <a:spcPts val="1200"/>
              </a:spcAft>
              <a:buFontTx/>
              <a:buNone/>
              <a:defRPr sz="1200">
                <a:solidFill>
                  <a:srgbClr val="283E36"/>
                </a:solidFill>
                <a:latin typeface="SwissReSans Light" panose="020B0504020202020204" pitchFamily="34" charset="0"/>
              </a:defRPr>
            </a:lvl4pPr>
            <a:lvl5pPr marL="985838" indent="0">
              <a:spcBef>
                <a:spcPts val="0"/>
              </a:spcBef>
              <a:spcAft>
                <a:spcPts val="1200"/>
              </a:spcAft>
              <a:buFontTx/>
              <a:buNone/>
              <a:defRPr sz="1200">
                <a:solidFill>
                  <a:srgbClr val="283E36"/>
                </a:solidFill>
                <a:latin typeface="SwissReSans Light" panose="020B0504020202020204" pitchFamily="34" charset="0"/>
              </a:defRPr>
            </a:lvl5pPr>
          </a:lstStyle>
          <a:p>
            <a:pPr lvl="0"/>
            <a:r>
              <a:rPr lang="en-GB" dirty="0" smtClean="0"/>
              <a:t>Click to edit Master text styles</a:t>
            </a:r>
          </a:p>
        </p:txBody>
      </p:sp>
      <p:sp>
        <p:nvSpPr>
          <p:cNvPr id="10" name="Classification"/>
          <p:cNvSpPr txBox="1">
            <a:spLocks noChangeArrowheads="1"/>
          </p:cNvSpPr>
          <p:nvPr userDrawn="1">
            <p:custDataLst>
              <p:tags r:id="rId4"/>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13" name="Footer"/>
          <p:cNvSpPr txBox="1">
            <a:spLocks/>
          </p:cNvSpPr>
          <p:nvPr userDrawn="1">
            <p:custDataLst>
              <p:tags r:id="rId5"/>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pic>
        <p:nvPicPr>
          <p:cNvPr id="11" name="Picture 10"/>
          <p:cNvPicPr>
            <a:picLocks noChangeAspect="1"/>
          </p:cNvPicPr>
          <p:nvPr userDrawn="1">
            <p:custDataLst>
              <p:tags r:id="rId6"/>
            </p:custDataLst>
          </p:nvPr>
        </p:nvPicPr>
        <p:blipFill>
          <a:blip r:embed="rId9"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3411818933"/>
      </p:ext>
    </p:extLst>
  </p:cSld>
  <p:clrMapOvr>
    <a:masterClrMapping/>
  </p:clrMapOvr>
  <p:hf hdr="0" ftr="0" dt="0"/>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matchingName="Title Slide" preserve="1" userDrawn="1">
  <p:cSld name="Title Slide">
    <p:bg>
      <p:bgPr>
        <a:solidFill>
          <a:srgbClr val="D1DCD6"/>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bwMode="gray">
          <a:xfrm>
            <a:off x="0" y="0"/>
            <a:ext cx="9144000" cy="6858000"/>
          </a:xfrm>
        </p:spPr>
        <p:txBody>
          <a:bodyPr/>
          <a:lstStyle>
            <a:lvl1pPr>
              <a:buFontTx/>
              <a:buNone/>
              <a:defRPr sz="1200">
                <a:solidFill>
                  <a:srgbClr val="A8BAB2"/>
                </a:solidFill>
                <a:latin typeface="SwissReSans" pitchFamily="34" charset="0"/>
              </a:defRPr>
            </a:lvl1pPr>
          </a:lstStyle>
          <a:p>
            <a:endParaRPr lang="en-GB" dirty="0"/>
          </a:p>
        </p:txBody>
      </p:sp>
      <p:sp>
        <p:nvSpPr>
          <p:cNvPr id="2" name="Title 1"/>
          <p:cNvSpPr>
            <a:spLocks noGrp="1"/>
          </p:cNvSpPr>
          <p:nvPr>
            <p:ph type="ctrTitle"/>
          </p:nvPr>
        </p:nvSpPr>
        <p:spPr bwMode="black">
          <a:xfrm>
            <a:off x="755650" y="1628775"/>
            <a:ext cx="6048375" cy="1181862"/>
          </a:xfrm>
        </p:spPr>
        <p:txBody>
          <a:bodyPr>
            <a:noAutofit/>
          </a:bodyPr>
          <a:lstStyle>
            <a:lvl1pPr algn="l">
              <a:lnSpc>
                <a:spcPct val="80000"/>
              </a:lnSpc>
              <a:defRPr sz="4800">
                <a:solidFill>
                  <a:srgbClr val="FFFFFF"/>
                </a:solidFill>
                <a:latin typeface="SwissReSans Light" pitchFamily="34" charset="0"/>
              </a:defRPr>
            </a:lvl1pPr>
          </a:lstStyle>
          <a:p>
            <a:r>
              <a:rPr lang="en-GB" dirty="0" smtClean="0"/>
              <a:t>Click to edit Master title style</a:t>
            </a:r>
            <a:endParaRPr lang="en-GB" dirty="0"/>
          </a:p>
        </p:txBody>
      </p:sp>
      <p:sp>
        <p:nvSpPr>
          <p:cNvPr id="3" name="Subtitle 2"/>
          <p:cNvSpPr>
            <a:spLocks noGrp="1"/>
          </p:cNvSpPr>
          <p:nvPr>
            <p:ph type="subTitle" idx="1"/>
          </p:nvPr>
        </p:nvSpPr>
        <p:spPr bwMode="black">
          <a:xfrm>
            <a:off x="755650" y="2883662"/>
            <a:ext cx="6048375" cy="863600"/>
          </a:xfrm>
        </p:spPr>
        <p:txBody>
          <a:bodyPr/>
          <a:lstStyle>
            <a:lvl1pPr marL="0" indent="0" algn="l">
              <a:lnSpc>
                <a:spcPct val="100000"/>
              </a:lnSpc>
              <a:spcBef>
                <a:spcPts val="1200"/>
              </a:spcBef>
              <a:buNone/>
              <a:defRPr>
                <a:solidFill>
                  <a:srgbClr val="FFFFFF"/>
                </a:solidFill>
                <a:latin typeface="SwissReSans"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Click to edit Master subtitle style</a:t>
            </a:r>
            <a:endParaRPr lang="en-GB" dirty="0"/>
          </a:p>
        </p:txBody>
      </p:sp>
      <p:sp>
        <p:nvSpPr>
          <p:cNvPr id="9" name="Classification"/>
          <p:cNvSpPr txBox="1">
            <a:spLocks noChangeArrowheads="1"/>
          </p:cNvSpPr>
          <p:nvPr userDrawn="1">
            <p:custDataLst>
              <p:tags r:id="rId2"/>
            </p:custDataLst>
          </p:nvPr>
        </p:nvSpPr>
        <p:spPr bwMode="black">
          <a:xfrm>
            <a:off x="755650" y="260350"/>
            <a:ext cx="5832475" cy="139700"/>
          </a:xfrm>
          <a:prstGeom prst="rect">
            <a:avLst/>
          </a:prstGeom>
          <a:noFill/>
          <a:ln w="9525" algn="ctr">
            <a:noFill/>
            <a:miter lim="800000"/>
            <a:headEnd/>
            <a:tailEnd/>
          </a:ln>
          <a:effectLst/>
        </p:spPr>
        <p:txBody>
          <a:bodyPr wrap="square" lIns="0" tIns="0" rIns="0" bIns="0" anchor="t"/>
          <a:lstStyle/>
          <a:p>
            <a:endParaRPr lang="en-GB" sz="900" dirty="0">
              <a:solidFill>
                <a:srgbClr val="283E36"/>
              </a:solidFill>
            </a:endParaRPr>
          </a:p>
        </p:txBody>
      </p:sp>
      <p:pic>
        <p:nvPicPr>
          <p:cNvPr id="5" name="Picture 4"/>
          <p:cNvPicPr>
            <a:picLocks noChangeAspect="1"/>
          </p:cNvPicPr>
          <p:nvPr userDrawn="1">
            <p:custDataLst>
              <p:tags r:id="rId3"/>
            </p:custDataLst>
          </p:nvPr>
        </p:nvPicPr>
        <p:blipFill>
          <a:blip r:embed="rId5" cstate="print">
            <a:extLst>
              <a:ext uri="{28A0092B-C50C-407E-A947-70E740481C1C}">
                <a14:useLocalDpi xmlns:a14="http://schemas.microsoft.com/office/drawing/2010/main" val="0"/>
              </a:ext>
            </a:extLst>
          </a:blip>
          <a:stretch>
            <a:fillRect/>
          </a:stretch>
        </p:blipFill>
        <p:spPr bwMode="gray">
          <a:xfrm>
            <a:off x="263426" y="301052"/>
            <a:ext cx="1379177" cy="324512"/>
          </a:xfrm>
          <a:prstGeom prst="rect">
            <a:avLst/>
          </a:prstGeom>
        </p:spPr>
      </p:pic>
    </p:spTree>
    <p:extLst>
      <p:ext uri="{BB962C8B-B14F-4D97-AF65-F5344CB8AC3E}">
        <p14:creationId xmlns:p14="http://schemas.microsoft.com/office/powerpoint/2010/main" val="2030864269"/>
      </p:ext>
    </p:extLst>
  </p:cSld>
  <p:clrMapOvr>
    <a:masterClrMapping/>
  </p:clrMapOvr>
  <p:hf hdr="0" ftr="0" dt="0"/>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Title and Content"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black"/>
        <p:txBody>
          <a:bodyPr/>
          <a:lstStyle>
            <a:lvl1pPr>
              <a:defRPr>
                <a:solidFill>
                  <a:srgbClr val="283E36"/>
                </a:solidFill>
                <a:latin typeface="SwissReSans" pitchFamily="34" charset="0"/>
              </a:defRPr>
            </a:lvl1pPr>
            <a:lvl2pPr>
              <a:defRPr>
                <a:solidFill>
                  <a:srgbClr val="283E36"/>
                </a:solidFill>
                <a:latin typeface="SwissReSans" pitchFamily="34" charset="0"/>
              </a:defRPr>
            </a:lvl2pPr>
            <a:lvl3pPr>
              <a:defRPr>
                <a:solidFill>
                  <a:srgbClr val="283E36"/>
                </a:solidFill>
                <a:latin typeface="SwissReSans" pitchFamily="34" charset="0"/>
              </a:defRPr>
            </a:lvl3pPr>
            <a:lvl4pPr>
              <a:defRPr>
                <a:solidFill>
                  <a:srgbClr val="283E36"/>
                </a:solidFill>
                <a:latin typeface="SwissReSans" pitchFamily="34" charset="0"/>
              </a:defRPr>
            </a:lvl4pPr>
            <a:lvl5pPr>
              <a:defRPr>
                <a:solidFill>
                  <a:srgbClr val="283E36"/>
                </a:solidFill>
                <a:latin typeface="SwissReSans" pitchFamily="34" charset="0"/>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1" name="Slide Number Placeholder 10"/>
          <p:cNvSpPr>
            <a:spLocks noGrp="1"/>
          </p:cNvSpPr>
          <p:nvPr>
            <p:ph type="sldNum" sz="quarter" idx="11"/>
          </p:nvPr>
        </p:nvSpPr>
        <p:spPr bwMode="black"/>
        <p:txBody>
          <a:bodyPr/>
          <a:lstStyle/>
          <a:p>
            <a:fld id="{8E9F59B9-8094-4618-B073-21DD649DF751}" type="slidenum">
              <a:rPr lang="en-GB" smtClean="0"/>
              <a:pPr/>
              <a:t>‹#›</a:t>
            </a:fld>
            <a:endParaRPr lang="en-GB" dirty="0"/>
          </a:p>
        </p:txBody>
      </p:sp>
      <p:sp>
        <p:nvSpPr>
          <p:cNvPr id="5" name="Title 4"/>
          <p:cNvSpPr>
            <a:spLocks noGrp="1"/>
          </p:cNvSpPr>
          <p:nvPr>
            <p:ph type="title"/>
          </p:nvPr>
        </p:nvSpPr>
        <p:spPr/>
        <p:txBody>
          <a:bodyPr/>
          <a:lstStyle>
            <a:lvl1pPr>
              <a:defRPr sz="2800">
                <a:latin typeface="SwissReSans Light" pitchFamily="34" charset="0"/>
              </a:defRPr>
            </a:lvl1pPr>
          </a:lstStyle>
          <a:p>
            <a:r>
              <a:rPr lang="en-GB" dirty="0" smtClean="0"/>
              <a:t>Click to edit Master title style</a:t>
            </a:r>
            <a:endParaRPr lang="en-GB" dirty="0"/>
          </a:p>
        </p:txBody>
      </p:sp>
    </p:spTree>
    <p:extLst>
      <p:ext uri="{BB962C8B-B14F-4D97-AF65-F5344CB8AC3E}">
        <p14:creationId xmlns:p14="http://schemas.microsoft.com/office/powerpoint/2010/main" val="1616582359"/>
      </p:ext>
    </p:extLst>
  </p:cSld>
  <p:clrMapOvr>
    <a:masterClrMapping/>
  </p:clrMapOvr>
  <p:hf hdr="0" ftr="0" dt="0"/>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matchingName="Section Header" preserve="1" userDrawn="1">
  <p:cSld name="Section Header">
    <p:bg>
      <p:bgPr>
        <a:solidFill>
          <a:srgbClr val="D1DCD6"/>
        </a:solidFill>
        <a:effectLst/>
      </p:bgPr>
    </p:bg>
    <p:spTree>
      <p:nvGrpSpPr>
        <p:cNvPr id="1" name=""/>
        <p:cNvGrpSpPr/>
        <p:nvPr/>
      </p:nvGrpSpPr>
      <p:grpSpPr>
        <a:xfrm>
          <a:off x="0" y="0"/>
          <a:ext cx="0" cy="0"/>
          <a:chOff x="0" y="0"/>
          <a:chExt cx="0" cy="0"/>
        </a:xfrm>
      </p:grpSpPr>
      <p:pic>
        <p:nvPicPr>
          <p:cNvPr id="15" name="Picture 14" descr="Default_Section_Xwwww.png"/>
          <p:cNvPicPr>
            <a:picLocks/>
          </p:cNvPicPr>
          <p:nvPr userDrawn="1">
            <p:custDataLst>
              <p:tags r:id="rId2"/>
            </p:custDataLst>
          </p:nvPr>
        </p:nvPicPr>
        <p:blipFill>
          <a:blip r:embed="rId7" cstate="print"/>
          <a:stretch>
            <a:fillRect/>
          </a:stretch>
        </p:blipFill>
        <p:spPr bwMode="hidden">
          <a:xfrm>
            <a:off x="0" y="0"/>
            <a:ext cx="9144000" cy="6858000"/>
          </a:xfrm>
          <a:prstGeom prst="rect">
            <a:avLst/>
          </a:prstGeom>
        </p:spPr>
      </p:pic>
      <p:sp>
        <p:nvSpPr>
          <p:cNvPr id="2" name="Title 1"/>
          <p:cNvSpPr>
            <a:spLocks noGrp="1"/>
          </p:cNvSpPr>
          <p:nvPr>
            <p:ph type="title"/>
          </p:nvPr>
        </p:nvSpPr>
        <p:spPr bwMode="black">
          <a:xfrm>
            <a:off x="755651" y="1628800"/>
            <a:ext cx="6048375" cy="1181862"/>
          </a:xfrm>
        </p:spPr>
        <p:txBody>
          <a:bodyPr vert="horz" lIns="0" tIns="0" rIns="0" bIns="0" rtlCol="0" anchor="b" anchorCtr="0">
            <a:noAutofit/>
          </a:bodyPr>
          <a:lstStyle>
            <a:lvl1pPr algn="l" defTabSz="914400" rtl="0" eaLnBrk="1" latinLnBrk="0" hangingPunct="1">
              <a:lnSpc>
                <a:spcPct val="80000"/>
              </a:lnSpc>
              <a:spcBef>
                <a:spcPct val="0"/>
              </a:spcBef>
              <a:buNone/>
              <a:defRPr lang="en-GB" sz="4800" kern="1200" dirty="0">
                <a:solidFill>
                  <a:srgbClr val="FFFFFF"/>
                </a:solidFill>
                <a:latin typeface="SwissReSans Light" pitchFamily="34" charset="0"/>
                <a:ea typeface="+mj-ea"/>
                <a:cs typeface="+mj-cs"/>
              </a:defRPr>
            </a:lvl1pPr>
          </a:lstStyle>
          <a:p>
            <a:r>
              <a:rPr lang="en-GB" dirty="0" smtClean="0"/>
              <a:t>Click to edit Master title style</a:t>
            </a:r>
            <a:endParaRPr lang="en-GB" dirty="0"/>
          </a:p>
        </p:txBody>
      </p:sp>
      <p:sp>
        <p:nvSpPr>
          <p:cNvPr id="11" name="Classification"/>
          <p:cNvSpPr txBox="1">
            <a:spLocks noChangeArrowheads="1"/>
          </p:cNvSpPr>
          <p:nvPr userDrawn="1">
            <p:custDataLst>
              <p:tags r:id="rId3"/>
            </p:custDataLst>
          </p:nvPr>
        </p:nvSpPr>
        <p:spPr bwMode="black">
          <a:xfrm>
            <a:off x="755650" y="260350"/>
            <a:ext cx="5832475" cy="139700"/>
          </a:xfrm>
          <a:prstGeom prst="rect">
            <a:avLst/>
          </a:prstGeom>
          <a:noFill/>
          <a:ln w="9525" algn="ctr">
            <a:noFill/>
            <a:miter lim="800000"/>
            <a:headEnd/>
            <a:tailEnd/>
          </a:ln>
          <a:effectLst/>
        </p:spPr>
        <p:txBody>
          <a:bodyPr wrap="square" lIns="0" tIns="0" rIns="0" bIns="0" anchor="t"/>
          <a:lstStyle/>
          <a:p>
            <a:endParaRPr lang="en-GB" sz="900" dirty="0">
              <a:solidFill>
                <a:srgbClr val="FFFFFF"/>
              </a:solidFill>
            </a:endParaRPr>
          </a:p>
        </p:txBody>
      </p:sp>
      <p:sp>
        <p:nvSpPr>
          <p:cNvPr id="12" name="TextBox 11"/>
          <p:cNvSpPr txBox="1">
            <a:spLocks/>
          </p:cNvSpPr>
          <p:nvPr userDrawn="1">
            <p:custDataLst>
              <p:tags r:id="rId4"/>
            </p:custDataLst>
          </p:nvPr>
        </p:nvSpPr>
        <p:spPr bwMode="black">
          <a:xfrm>
            <a:off x="755650" y="6384925"/>
            <a:ext cx="5903912" cy="139700"/>
          </a:xfrm>
          <a:prstGeom prst="rect">
            <a:avLst/>
          </a:prstGeom>
        </p:spPr>
        <p:txBody>
          <a:bodyPr vert="horz" wrap="none" lIns="0" tIns="0" rIns="0" bIns="0" rtlCol="0" anchor="b" anchorCtr="0"/>
          <a:lstStyle/>
          <a:p>
            <a:r>
              <a:rPr lang="en-GB" sz="1000" b="0" smtClean="0">
                <a:solidFill>
                  <a:srgbClr val="FFFFFF"/>
                </a:solidFill>
              </a:rPr>
              <a:t>Trend analysis / FLM | Matthias Weber | FRC 7 Dec 2016</a:t>
            </a:r>
            <a:endParaRPr lang="en-GB" sz="1000" b="0" dirty="0">
              <a:solidFill>
                <a:srgbClr val="FFFFFF"/>
              </a:solidFill>
            </a:endParaRPr>
          </a:p>
        </p:txBody>
      </p:sp>
      <p:sp>
        <p:nvSpPr>
          <p:cNvPr id="13" name="Slide Number Placeholder 12"/>
          <p:cNvSpPr>
            <a:spLocks noGrp="1"/>
          </p:cNvSpPr>
          <p:nvPr>
            <p:ph type="sldNum" sz="quarter" idx="11"/>
          </p:nvPr>
        </p:nvSpPr>
        <p:spPr bwMode="black"/>
        <p:txBody>
          <a:bodyPr/>
          <a:lstStyle/>
          <a:p>
            <a:fld id="{8E9F59B9-8094-4618-B073-21DD649DF751}" type="slidenum">
              <a:rPr lang="en-GB" smtClean="0"/>
              <a:pPr/>
              <a:t>‹#›</a:t>
            </a:fld>
            <a:endParaRPr lang="en-GB" dirty="0"/>
          </a:p>
        </p:txBody>
      </p:sp>
      <p:sp>
        <p:nvSpPr>
          <p:cNvPr id="10" name="Text Placeholder 9"/>
          <p:cNvSpPr>
            <a:spLocks noGrp="1"/>
          </p:cNvSpPr>
          <p:nvPr>
            <p:ph type="body" sz="quarter" idx="12"/>
          </p:nvPr>
        </p:nvSpPr>
        <p:spPr>
          <a:xfrm>
            <a:off x="755651" y="2883687"/>
            <a:ext cx="6048375" cy="863600"/>
          </a:xfrm>
        </p:spPr>
        <p:txBody>
          <a:bodyPr/>
          <a:lstStyle>
            <a:lvl1pPr>
              <a:defRPr sz="1800">
                <a:solidFill>
                  <a:srgbClr val="FFFFFF"/>
                </a:solidFill>
              </a:defRPr>
            </a:lvl1pPr>
            <a:lvl2pPr>
              <a:defRPr sz="1600">
                <a:solidFill>
                  <a:srgbClr val="FFFFFF"/>
                </a:solidFill>
              </a:defRPr>
            </a:lvl2pPr>
            <a:lvl3pPr>
              <a:defRPr sz="1600">
                <a:solidFill>
                  <a:srgbClr val="FFFFFF"/>
                </a:solidFill>
              </a:defRPr>
            </a:lvl3pPr>
            <a:lvl4pPr>
              <a:defRPr sz="1600">
                <a:solidFill>
                  <a:srgbClr val="FFFFFF"/>
                </a:solidFill>
              </a:defRPr>
            </a:lvl4pPr>
            <a:lvl5pPr>
              <a:defRPr sz="1600">
                <a:solidFill>
                  <a:srgbClr val="FFFFFF"/>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pic>
        <p:nvPicPr>
          <p:cNvPr id="4" name="Picture 3"/>
          <p:cNvPicPr>
            <a:picLocks noChangeAspect="1"/>
          </p:cNvPicPr>
          <p:nvPr userDrawn="1">
            <p:custDataLst>
              <p:tags r:id="rId5"/>
            </p:custDataLst>
          </p:nvPr>
        </p:nvPicPr>
        <p:blipFill>
          <a:blip r:embed="rId8"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3699648783"/>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preserve="1" userDrawn="1">
  <p:cSld name="Title Only">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endParaRPr lang="en-GB" dirty="0"/>
          </a:p>
        </p:txBody>
      </p:sp>
      <p:sp>
        <p:nvSpPr>
          <p:cNvPr id="7" name="Footer Placeholder 6"/>
          <p:cNvSpPr>
            <a:spLocks noGrp="1"/>
          </p:cNvSpPr>
          <p:nvPr>
            <p:ph type="ftr" sz="quarter" idx="11"/>
          </p:nvPr>
        </p:nvSpPr>
        <p:spPr/>
        <p:txBody>
          <a:bodyPr/>
          <a:lstStyle/>
          <a:p>
            <a:endParaRPr lang="en-GB" dirty="0"/>
          </a:p>
        </p:txBody>
      </p:sp>
      <p:sp>
        <p:nvSpPr>
          <p:cNvPr id="8" name="Slide Number Placeholder 7"/>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
        <p:nvSpPr>
          <p:cNvPr id="9" name="Title 8"/>
          <p:cNvSpPr>
            <a:spLocks noGrp="1"/>
          </p:cNvSpPr>
          <p:nvPr>
            <p:ph type="title"/>
          </p:nvPr>
        </p:nvSpPr>
        <p:spPr/>
        <p:txBody>
          <a:bodyPr/>
          <a:lstStyle/>
          <a:p>
            <a:r>
              <a:rPr lang="en-GB" dirty="0" smtClean="0"/>
              <a:t>Click to edit Master title style</a:t>
            </a:r>
            <a:endParaRPr lang="en-GB" dirty="0"/>
          </a:p>
        </p:txBody>
      </p:sp>
    </p:spTree>
    <p:extLst>
      <p:ext uri="{BB962C8B-B14F-4D97-AF65-F5344CB8AC3E}">
        <p14:creationId xmlns:p14="http://schemas.microsoft.com/office/powerpoint/2010/main" val="2699434624"/>
      </p:ext>
    </p:extLst>
  </p:cSld>
  <p:clrMapOvr>
    <a:masterClrMapping/>
  </p:clrMapOvr>
  <p:hf hdr="0" ftr="0" dt="0"/>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Two Content"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bwMode="black">
          <a:xfrm>
            <a:off x="755650" y="1628775"/>
            <a:ext cx="3816350" cy="4300555"/>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4" name="Content Placeholder 3"/>
          <p:cNvSpPr>
            <a:spLocks noGrp="1"/>
          </p:cNvSpPr>
          <p:nvPr>
            <p:ph sz="half" idx="2"/>
          </p:nvPr>
        </p:nvSpPr>
        <p:spPr bwMode="black">
          <a:xfrm>
            <a:off x="4786314" y="1628775"/>
            <a:ext cx="3817936" cy="4300555"/>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7" name="Slide Number Placeholder 6"/>
          <p:cNvSpPr>
            <a:spLocks noGrp="1"/>
          </p:cNvSpPr>
          <p:nvPr>
            <p:ph type="sldNum" sz="quarter" idx="11"/>
          </p:nvPr>
        </p:nvSpPr>
        <p:spPr bwMode="black"/>
        <p:txBody>
          <a:bodyPr/>
          <a:lstStyle/>
          <a:p>
            <a:fld id="{8E9F59B9-8094-4618-B073-21DD649DF751}" type="slidenum">
              <a:rPr lang="en-GB" smtClean="0"/>
              <a:pPr/>
              <a:t>‹#›</a:t>
            </a:fld>
            <a:endParaRPr lang="en-GB" dirty="0"/>
          </a:p>
        </p:txBody>
      </p:sp>
      <p:sp>
        <p:nvSpPr>
          <p:cNvPr id="6" name="Title 5"/>
          <p:cNvSpPr>
            <a:spLocks noGrp="1"/>
          </p:cNvSpPr>
          <p:nvPr>
            <p:ph type="title"/>
          </p:nvPr>
        </p:nvSpPr>
        <p:spPr/>
        <p:txBody>
          <a:bodyPr/>
          <a:lstStyle>
            <a:lvl1pPr>
              <a:defRPr sz="2800"/>
            </a:lvl1pPr>
          </a:lstStyle>
          <a:p>
            <a:r>
              <a:rPr lang="en-GB" dirty="0" smtClean="0"/>
              <a:t>Click to edit Master title style</a:t>
            </a:r>
            <a:endParaRPr lang="en-GB" dirty="0"/>
          </a:p>
        </p:txBody>
      </p:sp>
    </p:spTree>
    <p:extLst>
      <p:ext uri="{BB962C8B-B14F-4D97-AF65-F5344CB8AC3E}">
        <p14:creationId xmlns:p14="http://schemas.microsoft.com/office/powerpoint/2010/main" val="4173633097"/>
      </p:ext>
    </p:extLst>
  </p:cSld>
  <p:clrMapOvr>
    <a:masterClrMapping/>
  </p:clrMapOvr>
  <p:hf hdr="0" ftr="0" dt="0"/>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Title Only"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bwMode="black"/>
        <p:txBody>
          <a:bodyPr/>
          <a:lstStyle/>
          <a:p>
            <a:fld id="{8E9F59B9-8094-4618-B073-21DD649DF751}" type="slidenum">
              <a:rPr lang="en-GB" smtClean="0"/>
              <a:pPr/>
              <a:t>‹#›</a:t>
            </a:fld>
            <a:endParaRPr lang="en-GB" dirty="0"/>
          </a:p>
        </p:txBody>
      </p:sp>
      <p:sp>
        <p:nvSpPr>
          <p:cNvPr id="4" name="Title 3"/>
          <p:cNvSpPr>
            <a:spLocks noGrp="1"/>
          </p:cNvSpPr>
          <p:nvPr>
            <p:ph type="title"/>
          </p:nvPr>
        </p:nvSpPr>
        <p:spPr/>
        <p:txBody>
          <a:bodyPr/>
          <a:lstStyle/>
          <a:p>
            <a:r>
              <a:rPr lang="en-GB" dirty="0" smtClean="0"/>
              <a:t>Click to edit Master title style</a:t>
            </a:r>
            <a:endParaRPr lang="en-GB" dirty="0"/>
          </a:p>
        </p:txBody>
      </p:sp>
    </p:spTree>
    <p:extLst>
      <p:ext uri="{BB962C8B-B14F-4D97-AF65-F5344CB8AC3E}">
        <p14:creationId xmlns:p14="http://schemas.microsoft.com/office/powerpoint/2010/main" val="402019121"/>
      </p:ext>
    </p:extLst>
  </p:cSld>
  <p:clrMapOvr>
    <a:masterClrMapping/>
  </p:clrMapOvr>
  <p:hf hdr="0" ftr="0" dt="0"/>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Key Message" preserve="1" userDrawn="1">
  <p:cSld name="Key Message">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bwMode="black"/>
        <p:txBody>
          <a:bodyPr/>
          <a:lstStyle/>
          <a:p>
            <a:fld id="{8E9F59B9-8094-4618-B073-21DD649DF751}" type="slidenum">
              <a:rPr lang="en-GB" smtClean="0"/>
              <a:pPr/>
              <a:t>‹#›</a:t>
            </a:fld>
            <a:endParaRPr lang="en-GB" dirty="0"/>
          </a:p>
        </p:txBody>
      </p:sp>
    </p:spTree>
    <p:extLst>
      <p:ext uri="{BB962C8B-B14F-4D97-AF65-F5344CB8AC3E}">
        <p14:creationId xmlns:p14="http://schemas.microsoft.com/office/powerpoint/2010/main" val="3527473981"/>
      </p:ext>
    </p:extLst>
  </p:cSld>
  <p:clrMapOvr>
    <a:masterClrMapping/>
  </p:clrMapOvr>
  <p:hf hdr="0" ftr="0" dt="0"/>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matchingName="Image" preserve="1" userDrawn="1">
  <p:cSld name="Image">
    <p:bg>
      <p:bgPr>
        <a:solidFill>
          <a:srgbClr val="D1DCD6"/>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0" y="0"/>
            <a:ext cx="9144000" cy="6858000"/>
          </a:xfrm>
        </p:spPr>
        <p:txBody>
          <a:bodyPr/>
          <a:lstStyle>
            <a:lvl1pPr marL="0" indent="0">
              <a:buNone/>
              <a:defRPr sz="1200">
                <a:solidFill>
                  <a:srgbClr val="A8BAB2"/>
                </a:solidFill>
                <a:latin typeface="SwissReSans"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Classification"/>
          <p:cNvSpPr txBox="1">
            <a:spLocks noChangeArrowheads="1"/>
          </p:cNvSpPr>
          <p:nvPr userDrawn="1">
            <p:custDataLst>
              <p:tags r:id="rId2"/>
            </p:custDataLst>
          </p:nvPr>
        </p:nvSpPr>
        <p:spPr bwMode="black">
          <a:xfrm>
            <a:off x="755650" y="260350"/>
            <a:ext cx="5832475" cy="139700"/>
          </a:xfrm>
          <a:prstGeom prst="rect">
            <a:avLst/>
          </a:prstGeom>
          <a:noFill/>
          <a:ln w="9525" algn="ctr">
            <a:noFill/>
            <a:miter lim="800000"/>
            <a:headEnd/>
            <a:tailEnd/>
          </a:ln>
          <a:effectLst/>
        </p:spPr>
        <p:txBody>
          <a:bodyPr wrap="square" lIns="0" tIns="0" rIns="0" bIns="0" anchor="t"/>
          <a:lstStyle/>
          <a:p>
            <a:endParaRPr lang="en-GB" sz="900" dirty="0">
              <a:solidFill>
                <a:srgbClr val="283E36"/>
              </a:solidFill>
            </a:endParaRPr>
          </a:p>
        </p:txBody>
      </p:sp>
      <p:sp>
        <p:nvSpPr>
          <p:cNvPr id="7" name="Slide Number Placeholder 6"/>
          <p:cNvSpPr>
            <a:spLocks noGrp="1"/>
          </p:cNvSpPr>
          <p:nvPr>
            <p:ph type="sldNum" sz="quarter" idx="11"/>
          </p:nvPr>
        </p:nvSpPr>
        <p:spPr/>
        <p:txBody>
          <a:bodyPr/>
          <a:lstStyle/>
          <a:p>
            <a:fld id="{8E9F59B9-8094-4618-B073-21DD649DF751}" type="slidenum">
              <a:rPr lang="en-GB" smtClean="0"/>
              <a:pPr/>
              <a:t>‹#›</a:t>
            </a:fld>
            <a:endParaRPr lang="en-GB" dirty="0"/>
          </a:p>
        </p:txBody>
      </p:sp>
      <p:sp>
        <p:nvSpPr>
          <p:cNvPr id="9" name="Footer"/>
          <p:cNvSpPr txBox="1">
            <a:spLocks/>
          </p:cNvSpPr>
          <p:nvPr userDrawn="1">
            <p:custDataLst>
              <p:tags r:id="rId3"/>
            </p:custDataLst>
          </p:nvPr>
        </p:nvSpPr>
        <p:spPr bwMode="black">
          <a:xfrm>
            <a:off x="755650" y="6384925"/>
            <a:ext cx="5903912" cy="139700"/>
          </a:xfrm>
          <a:prstGeom prst="rect">
            <a:avLst/>
          </a:prstGeom>
        </p:spPr>
        <p:txBody>
          <a:bodyPr vert="horz" wrap="none" lIns="0" tIns="0" rIns="0" bIns="0" rtlCol="0" anchor="b" anchorCtr="0"/>
          <a:lstStyle/>
          <a:p>
            <a:r>
              <a:rPr lang="en-GB" sz="1000" b="0" smtClean="0">
                <a:solidFill>
                  <a:srgbClr val="FFFFFF"/>
                </a:solidFill>
              </a:rPr>
              <a:t>Trend analysis / FLM | Matthias Weber | FRC 7 Dec 2016</a:t>
            </a:r>
            <a:endParaRPr lang="en-GB" sz="1000" b="0" dirty="0">
              <a:solidFill>
                <a:srgbClr val="FFFFFF"/>
              </a:solidFill>
            </a:endParaRPr>
          </a:p>
        </p:txBody>
      </p:sp>
      <p:pic>
        <p:nvPicPr>
          <p:cNvPr id="5" name="Picture 4"/>
          <p:cNvPicPr>
            <a:picLocks noChangeAspect="1"/>
          </p:cNvPicPr>
          <p:nvPr userDrawn="1">
            <p:custDataLst>
              <p:tags r:id="rId4"/>
            </p:custDataLst>
          </p:nvPr>
        </p:nvPicPr>
        <p:blipFill>
          <a:blip r:embed="rId6"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3241124297"/>
      </p:ext>
    </p:extLst>
  </p:cSld>
  <p:clrMapOvr>
    <a:masterClrMapping/>
  </p:clrMapOvr>
  <p:hf hdr="0" ftr="0" dt="0"/>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matchingName="Closing" preserve="1" userDrawn="1">
  <p:cSld name="Closing">
    <p:bg>
      <p:bgPr>
        <a:solidFill>
          <a:srgbClr val="D1DCD6"/>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bwMode="gray">
          <a:xfrm>
            <a:off x="0" y="0"/>
            <a:ext cx="9144000" cy="6858000"/>
          </a:xfrm>
        </p:spPr>
        <p:txBody>
          <a:bodyPr/>
          <a:lstStyle>
            <a:lvl1pPr>
              <a:buFontTx/>
              <a:buNone/>
              <a:defRPr sz="1200">
                <a:solidFill>
                  <a:srgbClr val="A8BAB2"/>
                </a:solidFill>
                <a:latin typeface="SwissReSans" pitchFamily="34" charset="0"/>
              </a:defRPr>
            </a:lvl1pPr>
          </a:lstStyle>
          <a:p>
            <a:endParaRPr lang="en-GB" dirty="0"/>
          </a:p>
        </p:txBody>
      </p:sp>
      <p:sp>
        <p:nvSpPr>
          <p:cNvPr id="2" name="Title 1"/>
          <p:cNvSpPr>
            <a:spLocks noGrp="1"/>
          </p:cNvSpPr>
          <p:nvPr>
            <p:ph type="ctrTitle"/>
          </p:nvPr>
        </p:nvSpPr>
        <p:spPr bwMode="black">
          <a:xfrm>
            <a:off x="755650" y="1628775"/>
            <a:ext cx="6048375" cy="1181862"/>
          </a:xfrm>
        </p:spPr>
        <p:txBody>
          <a:bodyPr anchor="t" anchorCtr="0">
            <a:noAutofit/>
          </a:bodyPr>
          <a:lstStyle>
            <a:lvl1pPr algn="l">
              <a:lnSpc>
                <a:spcPct val="80000"/>
              </a:lnSpc>
              <a:defRPr sz="4800">
                <a:solidFill>
                  <a:srgbClr val="FFFFFF"/>
                </a:solidFill>
                <a:latin typeface="SwissReSans Light" pitchFamily="34" charset="0"/>
              </a:defRPr>
            </a:lvl1pPr>
          </a:lstStyle>
          <a:p>
            <a:r>
              <a:rPr lang="en-GB" dirty="0" smtClean="0"/>
              <a:t>Click to edit Master title style</a:t>
            </a:r>
            <a:endParaRPr lang="en-GB" dirty="0"/>
          </a:p>
        </p:txBody>
      </p:sp>
      <p:sp>
        <p:nvSpPr>
          <p:cNvPr id="9" name="Classification"/>
          <p:cNvSpPr txBox="1">
            <a:spLocks noChangeArrowheads="1"/>
          </p:cNvSpPr>
          <p:nvPr userDrawn="1">
            <p:custDataLst>
              <p:tags r:id="rId2"/>
            </p:custDataLst>
          </p:nvPr>
        </p:nvSpPr>
        <p:spPr bwMode="black">
          <a:xfrm>
            <a:off x="755650" y="260350"/>
            <a:ext cx="5832475" cy="139700"/>
          </a:xfrm>
          <a:prstGeom prst="rect">
            <a:avLst/>
          </a:prstGeom>
          <a:noFill/>
          <a:ln w="9525" algn="ctr">
            <a:noFill/>
            <a:miter lim="800000"/>
            <a:headEnd/>
            <a:tailEnd/>
          </a:ln>
          <a:effectLst/>
        </p:spPr>
        <p:txBody>
          <a:bodyPr wrap="square" lIns="0" tIns="0" rIns="0" bIns="0" anchor="t"/>
          <a:lstStyle/>
          <a:p>
            <a:endParaRPr lang="en-GB" sz="900" dirty="0">
              <a:solidFill>
                <a:srgbClr val="283E36"/>
              </a:solidFill>
            </a:endParaRPr>
          </a:p>
        </p:txBody>
      </p:sp>
      <p:pic>
        <p:nvPicPr>
          <p:cNvPr id="4" name="Picture 3"/>
          <p:cNvPicPr>
            <a:picLocks noChangeAspect="1"/>
          </p:cNvPicPr>
          <p:nvPr userDrawn="1">
            <p:custDataLst>
              <p:tags r:id="rId3"/>
            </p:custDataLst>
          </p:nvPr>
        </p:nvPicPr>
        <p:blipFill>
          <a:blip r:embed="rId5"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1873073992"/>
      </p:ext>
    </p:extLst>
  </p:cSld>
  <p:clrMapOvr>
    <a:masterClrMapping/>
  </p:clrMapOvr>
  <p:hf hdr="0" ftr="0" dt="0"/>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Click to edit Master title style</a:t>
            </a:r>
            <a:endParaRPr lang="en-GB" dirty="0"/>
          </a:p>
        </p:txBody>
      </p:sp>
      <p:sp>
        <p:nvSpPr>
          <p:cNvPr id="3" name="Slide Number Placeholder 2"/>
          <p:cNvSpPr>
            <a:spLocks noGrp="1"/>
          </p:cNvSpPr>
          <p:nvPr>
            <p:ph type="sldNum" sz="quarter" idx="10"/>
          </p:nvPr>
        </p:nvSpPr>
        <p:spPr/>
        <p:txBody>
          <a:bodyPr/>
          <a:lstStyle>
            <a:lvl1pPr>
              <a:defRPr/>
            </a:lvl1pPr>
          </a:lstStyle>
          <a:p>
            <a:fld id="{40272053-7B3F-403F-B066-11A1F3CD55D3}" type="slidenum">
              <a:rPr lang="en-GB"/>
              <a:pPr/>
              <a:t>‹#›</a:t>
            </a:fld>
            <a:endParaRPr lang="en-GB" dirty="0"/>
          </a:p>
        </p:txBody>
      </p:sp>
    </p:spTree>
    <p:extLst>
      <p:ext uri="{BB962C8B-B14F-4D97-AF65-F5344CB8AC3E}">
        <p14:creationId xmlns:p14="http://schemas.microsoft.com/office/powerpoint/2010/main" val="2181772450"/>
      </p:ext>
    </p:extLst>
  </p:cSld>
  <p:clrMapOvr>
    <a:masterClrMapping/>
  </p:clrMapOvr>
  <p:hf hdr="0" ftr="0" dt="0"/>
</p:sldLayout>
</file>

<file path=ppt/slideLayouts/slideLayout16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Click to edit Master title style</a:t>
            </a:r>
            <a:endParaRPr lang="en-GB" dirty="0"/>
          </a:p>
        </p:txBody>
      </p:sp>
      <p:sp>
        <p:nvSpPr>
          <p:cNvPr id="3" name="Content Placeholder 2"/>
          <p:cNvSpPr>
            <a:spLocks noGrp="1"/>
          </p:cNvSpPr>
          <p:nvPr>
            <p:ph idx="1"/>
          </p:nvPr>
        </p:nvSpPr>
        <p:spPr/>
        <p:txBody>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4" name="Slide Number Placeholder 3"/>
          <p:cNvSpPr>
            <a:spLocks noGrp="1"/>
          </p:cNvSpPr>
          <p:nvPr>
            <p:ph type="sldNum" sz="quarter" idx="10"/>
          </p:nvPr>
        </p:nvSpPr>
        <p:spPr/>
        <p:txBody>
          <a:bodyPr/>
          <a:lstStyle>
            <a:lvl1pPr>
              <a:defRPr/>
            </a:lvl1pPr>
          </a:lstStyle>
          <a:p>
            <a:fld id="{6A060664-7802-4B1E-9A2E-D5061E185FCD}" type="slidenum">
              <a:rPr lang="en-GB"/>
              <a:pPr/>
              <a:t>‹#›</a:t>
            </a:fld>
            <a:endParaRPr lang="en-GB" dirty="0"/>
          </a:p>
        </p:txBody>
      </p:sp>
    </p:spTree>
    <p:extLst>
      <p:ext uri="{BB962C8B-B14F-4D97-AF65-F5344CB8AC3E}">
        <p14:creationId xmlns:p14="http://schemas.microsoft.com/office/powerpoint/2010/main" val="3935606264"/>
      </p:ext>
    </p:extLst>
  </p:cSld>
  <p:clrMapOvr>
    <a:masterClrMapping/>
  </p:clrMapOvr>
  <p:hf hdr="0" ftr="0" dt="0"/>
</p:sldLayout>
</file>

<file path=ppt/slideLayouts/slideLayout167.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755650" y="476250"/>
            <a:ext cx="5832475" cy="865188"/>
          </a:xfrm>
        </p:spPr>
        <p:txBody>
          <a:bodyPr/>
          <a:lstStyle/>
          <a:p>
            <a:r>
              <a:rPr lang="en-GB" dirty="0" smtClean="0"/>
              <a:t>Click to edit Master title style</a:t>
            </a:r>
            <a:endParaRPr lang="en-GB" dirty="0"/>
          </a:p>
        </p:txBody>
      </p:sp>
      <p:sp>
        <p:nvSpPr>
          <p:cNvPr id="3" name="Table Placeholder 2"/>
          <p:cNvSpPr>
            <a:spLocks noGrp="1"/>
          </p:cNvSpPr>
          <p:nvPr>
            <p:ph type="tbl" idx="1"/>
          </p:nvPr>
        </p:nvSpPr>
        <p:spPr>
          <a:xfrm>
            <a:off x="755650" y="1628775"/>
            <a:ext cx="7848600" cy="4321175"/>
          </a:xfrm>
        </p:spPr>
        <p:txBody>
          <a:bodyPr/>
          <a:lstStyle/>
          <a:p>
            <a:endParaRPr lang="en-GB"/>
          </a:p>
        </p:txBody>
      </p:sp>
      <p:sp>
        <p:nvSpPr>
          <p:cNvPr id="4" name="Slide Number Placeholder 3"/>
          <p:cNvSpPr>
            <a:spLocks noGrp="1"/>
          </p:cNvSpPr>
          <p:nvPr>
            <p:ph type="sldNum" sz="quarter" idx="10"/>
          </p:nvPr>
        </p:nvSpPr>
        <p:spPr>
          <a:xfrm>
            <a:off x="6804025" y="6342063"/>
            <a:ext cx="185738" cy="182562"/>
          </a:xfrm>
        </p:spPr>
        <p:txBody>
          <a:bodyPr/>
          <a:lstStyle>
            <a:lvl1pPr>
              <a:defRPr/>
            </a:lvl1pPr>
          </a:lstStyle>
          <a:p>
            <a:fld id="{16450AF1-BEEF-4A12-A0A6-500FBBF5C825}" type="slidenum">
              <a:rPr lang="en-GB"/>
              <a:pPr/>
              <a:t>‹#›</a:t>
            </a:fld>
            <a:endParaRPr lang="en-GB" dirty="0"/>
          </a:p>
        </p:txBody>
      </p:sp>
    </p:spTree>
    <p:extLst>
      <p:ext uri="{BB962C8B-B14F-4D97-AF65-F5344CB8AC3E}">
        <p14:creationId xmlns:p14="http://schemas.microsoft.com/office/powerpoint/2010/main" val="2307980504"/>
      </p:ext>
    </p:extLst>
  </p:cSld>
  <p:clrMapOvr>
    <a:masterClrMapping/>
  </p:clrMapOvr>
  <p:hf hdr="0" ftr="0" dt="0"/>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Click to edit Master title style</a:t>
            </a:r>
            <a:endParaRPr lang="en-GB" dirty="0"/>
          </a:p>
        </p:txBody>
      </p:sp>
      <p:sp>
        <p:nvSpPr>
          <p:cNvPr id="4" name="Slide Number Placeholder 3"/>
          <p:cNvSpPr>
            <a:spLocks noGrp="1"/>
          </p:cNvSpPr>
          <p:nvPr>
            <p:ph type="sldNum" sz="quarter" idx="10"/>
          </p:nvPr>
        </p:nvSpPr>
        <p:spPr/>
        <p:txBody>
          <a:bodyPr/>
          <a:lstStyle>
            <a:lvl1pPr>
              <a:defRPr/>
            </a:lvl1pPr>
          </a:lstStyle>
          <a:p>
            <a:fld id="{6A060664-7802-4B1E-9A2E-D5061E185FCD}" type="slidenum">
              <a:rPr lang="en-GB"/>
              <a:pPr/>
              <a:t>‹#›</a:t>
            </a:fld>
            <a:endParaRPr lang="en-GB" dirty="0"/>
          </a:p>
        </p:txBody>
      </p:sp>
    </p:spTree>
    <p:extLst>
      <p:ext uri="{BB962C8B-B14F-4D97-AF65-F5344CB8AC3E}">
        <p14:creationId xmlns:p14="http://schemas.microsoft.com/office/powerpoint/2010/main" val="3106343867"/>
      </p:ext>
    </p:extLst>
  </p:cSld>
  <p:clrMapOvr>
    <a:masterClrMapping/>
  </p:clrMapOvr>
  <p:hf hdr="0" ftr="0" dt="0"/>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matchingName="Title Slide" preserve="1" userDrawn="1">
  <p:cSld name="Title Slide">
    <p:bg>
      <p:bgPr>
        <a:solidFill>
          <a:srgbClr val="D1DCD6"/>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bwMode="gray">
          <a:xfrm>
            <a:off x="0" y="0"/>
            <a:ext cx="9144000" cy="6858000"/>
          </a:xfrm>
        </p:spPr>
        <p:txBody>
          <a:bodyPr/>
          <a:lstStyle>
            <a:lvl1pPr>
              <a:buFontTx/>
              <a:buNone/>
              <a:defRPr sz="1200">
                <a:solidFill>
                  <a:srgbClr val="A8BAB2"/>
                </a:solidFill>
                <a:latin typeface="SwissReSans" pitchFamily="34" charset="0"/>
              </a:defRPr>
            </a:lvl1pPr>
          </a:lstStyle>
          <a:p>
            <a:r>
              <a:rPr lang="en-GB" dirty="0" smtClean="0"/>
              <a:t>Click icon to add picture</a:t>
            </a:r>
            <a:endParaRPr lang="en-GB" dirty="0"/>
          </a:p>
        </p:txBody>
      </p:sp>
      <p:sp>
        <p:nvSpPr>
          <p:cNvPr id="2" name="Title 1"/>
          <p:cNvSpPr>
            <a:spLocks noGrp="1"/>
          </p:cNvSpPr>
          <p:nvPr>
            <p:ph type="ctrTitle"/>
          </p:nvPr>
        </p:nvSpPr>
        <p:spPr bwMode="white">
          <a:xfrm>
            <a:off x="684213" y="1628776"/>
            <a:ext cx="7272163" cy="1296168"/>
          </a:xfrm>
        </p:spPr>
        <p:txBody>
          <a:bodyPr>
            <a:noAutofit/>
          </a:bodyPr>
          <a:lstStyle>
            <a:lvl1pPr algn="l">
              <a:lnSpc>
                <a:spcPct val="80000"/>
              </a:lnSpc>
              <a:defRPr sz="4800">
                <a:solidFill>
                  <a:srgbClr val="FFFFFF"/>
                </a:solidFill>
                <a:latin typeface="SwissReSans Light" pitchFamily="34" charset="0"/>
              </a:defRPr>
            </a:lvl1pPr>
          </a:lstStyle>
          <a:p>
            <a:r>
              <a:rPr lang="en-GB" dirty="0" smtClean="0"/>
              <a:t>Click to edit Master title style</a:t>
            </a:r>
            <a:endParaRPr lang="en-GB" dirty="0"/>
          </a:p>
        </p:txBody>
      </p:sp>
      <p:sp>
        <p:nvSpPr>
          <p:cNvPr id="3" name="Subtitle 2"/>
          <p:cNvSpPr>
            <a:spLocks noGrp="1"/>
          </p:cNvSpPr>
          <p:nvPr>
            <p:ph type="subTitle" idx="1"/>
          </p:nvPr>
        </p:nvSpPr>
        <p:spPr bwMode="white">
          <a:xfrm>
            <a:off x="684213" y="2996952"/>
            <a:ext cx="7272163" cy="288032"/>
          </a:xfrm>
        </p:spPr>
        <p:txBody>
          <a:bodyPr/>
          <a:lstStyle>
            <a:lvl1pPr marL="0" indent="0" algn="l">
              <a:lnSpc>
                <a:spcPct val="100000"/>
              </a:lnSpc>
              <a:spcBef>
                <a:spcPts val="0"/>
              </a:spcBef>
              <a:buNone/>
              <a:defRPr>
                <a:solidFill>
                  <a:srgbClr val="FFFFFF"/>
                </a:solidFill>
                <a:latin typeface="SwissReSans"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Click to edit Master subtitle style</a:t>
            </a:r>
            <a:endParaRPr lang="en-GB" dirty="0"/>
          </a:p>
        </p:txBody>
      </p:sp>
      <p:sp>
        <p:nvSpPr>
          <p:cNvPr id="11" name="Classification"/>
          <p:cNvSpPr txBox="1">
            <a:spLocks noChangeArrowheads="1"/>
          </p:cNvSpPr>
          <p:nvPr userDrawn="1">
            <p:custDataLst>
              <p:tags r:id="rId2"/>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pic>
        <p:nvPicPr>
          <p:cNvPr id="6" name="Picture 5"/>
          <p:cNvPicPr>
            <a:picLocks noChangeAspect="1"/>
          </p:cNvPicPr>
          <p:nvPr userDrawn="1">
            <p:custDataLst>
              <p:tags r:id="rId3"/>
            </p:custDataLst>
          </p:nvPr>
        </p:nvPicPr>
        <p:blipFill>
          <a:blip r:embed="rId5" cstate="print">
            <a:extLst>
              <a:ext uri="{28A0092B-C50C-407E-A947-70E740481C1C}">
                <a14:useLocalDpi xmlns:a14="http://schemas.microsoft.com/office/drawing/2010/main" val="0"/>
              </a:ext>
            </a:extLst>
          </a:blip>
          <a:stretch>
            <a:fillRect/>
          </a:stretch>
        </p:blipFill>
        <p:spPr bwMode="gray">
          <a:xfrm>
            <a:off x="263426" y="301052"/>
            <a:ext cx="1379177" cy="324512"/>
          </a:xfrm>
          <a:prstGeom prst="rect">
            <a:avLst/>
          </a:prstGeom>
        </p:spPr>
      </p:pic>
    </p:spTree>
    <p:extLst>
      <p:ext uri="{BB962C8B-B14F-4D97-AF65-F5344CB8AC3E}">
        <p14:creationId xmlns:p14="http://schemas.microsoft.com/office/powerpoint/2010/main" val="1864324853"/>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Key Message" preserve="1" userDrawn="1">
  <p:cSld name="Key Messag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3561492179"/>
      </p:ext>
    </p:extLst>
  </p:cSld>
  <p:clrMapOvr>
    <a:masterClrMapping/>
  </p:clrMapOvr>
  <p:hf hdr="0" ftr="0" dt="0"/>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Title and Content"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black">
          <a:xfrm>
            <a:off x="684213" y="1628775"/>
            <a:ext cx="7991475" cy="4392513"/>
          </a:xfrm>
        </p:spPr>
        <p:txBody>
          <a:bodyPr/>
          <a:lstStyle>
            <a:lvl1pPr>
              <a:defRPr>
                <a:latin typeface="SwissReSans" pitchFamily="34" charset="0"/>
              </a:defRPr>
            </a:lvl1pPr>
            <a:lvl2pPr>
              <a:defRPr>
                <a:latin typeface="SwissReSans" pitchFamily="34" charset="0"/>
              </a:defRPr>
            </a:lvl2pPr>
            <a:lvl3pPr>
              <a:defRPr>
                <a:latin typeface="SwissReSans" pitchFamily="34" charset="0"/>
              </a:defRPr>
            </a:lvl3pPr>
            <a:lvl4pPr>
              <a:defRPr>
                <a:latin typeface="SwissReSans" pitchFamily="34" charset="0"/>
              </a:defRPr>
            </a:lvl4pPr>
            <a:lvl5pPr>
              <a:defRPr>
                <a:latin typeface="SwissReSans" pitchFamily="34" charset="0"/>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5" name="Title 4"/>
          <p:cNvSpPr>
            <a:spLocks noGrp="1"/>
          </p:cNvSpPr>
          <p:nvPr>
            <p:ph type="title"/>
          </p:nvPr>
        </p:nvSpPr>
        <p:spPr/>
        <p:txBody>
          <a:bodyPr/>
          <a:lstStyle/>
          <a:p>
            <a:r>
              <a:rPr lang="en-GB" dirty="0" smtClean="0"/>
              <a:t>Click to edit Master title style</a:t>
            </a:r>
            <a:endParaRPr lang="en-GB" dirty="0"/>
          </a:p>
        </p:txBody>
      </p:sp>
      <p:sp>
        <p:nvSpPr>
          <p:cNvPr id="7" name="Date Placeholder 6"/>
          <p:cNvSpPr>
            <a:spLocks noGrp="1"/>
          </p:cNvSpPr>
          <p:nvPr>
            <p:ph type="dt" sz="half" idx="10"/>
          </p:nvPr>
        </p:nvSpPr>
        <p:spPr/>
        <p:txBody>
          <a:bodyPr/>
          <a:lstStyle/>
          <a:p>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1656133005"/>
      </p:ext>
    </p:extLst>
  </p:cSld>
  <p:clrMapOvr>
    <a:masterClrMapping/>
  </p:clrMapOvr>
  <p:hf hdr="0" ftr="0" dt="0"/>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matchingName="Section Header" preserve="1" userDrawn="1">
  <p:cSld name="Section Header">
    <p:spTree>
      <p:nvGrpSpPr>
        <p:cNvPr id="1" name=""/>
        <p:cNvGrpSpPr/>
        <p:nvPr/>
      </p:nvGrpSpPr>
      <p:grpSpPr>
        <a:xfrm>
          <a:off x="0" y="0"/>
          <a:ext cx="0" cy="0"/>
          <a:chOff x="0" y="0"/>
          <a:chExt cx="0" cy="0"/>
        </a:xfrm>
      </p:grpSpPr>
      <p:pic>
        <p:nvPicPr>
          <p:cNvPr id="5" name="Picture 4"/>
          <p:cNvPicPr>
            <a:picLocks/>
          </p:cNvPicPr>
          <p:nvPr userDrawn="1">
            <p:custDataLst>
              <p:tags r:id="rId2"/>
            </p:custDataLst>
          </p:nvPr>
        </p:nvPicPr>
        <p:blipFill>
          <a:blip r:embed="rId8">
            <a:extLst>
              <a:ext uri="{28A0092B-C50C-407E-A947-70E740481C1C}">
                <a14:useLocalDpi xmlns:a14="http://schemas.microsoft.com/office/drawing/2010/main" val="0"/>
              </a:ext>
            </a:extLst>
          </a:blip>
          <a:stretch>
            <a:fillRect/>
          </a:stretch>
        </p:blipFill>
        <p:spPr bwMode="hidden">
          <a:xfrm>
            <a:off x="0" y="0"/>
            <a:ext cx="9144000" cy="6858000"/>
          </a:xfrm>
          <a:prstGeom prst="rect">
            <a:avLst/>
          </a:prstGeom>
        </p:spPr>
      </p:pic>
      <p:sp>
        <p:nvSpPr>
          <p:cNvPr id="2" name="Title 1"/>
          <p:cNvSpPr>
            <a:spLocks noGrp="1"/>
          </p:cNvSpPr>
          <p:nvPr>
            <p:ph type="title"/>
          </p:nvPr>
        </p:nvSpPr>
        <p:spPr bwMode="black">
          <a:xfrm>
            <a:off x="684213" y="1628775"/>
            <a:ext cx="7272163" cy="1329620"/>
          </a:xfrm>
        </p:spPr>
        <p:txBody>
          <a:bodyPr vert="horz" lIns="0" tIns="0" rIns="0" bIns="0" rtlCol="0" anchor="t" anchorCtr="0">
            <a:noAutofit/>
          </a:bodyPr>
          <a:lstStyle>
            <a:lvl1pPr algn="l" defTabSz="914400" rtl="0" eaLnBrk="1" latinLnBrk="0" hangingPunct="1">
              <a:lnSpc>
                <a:spcPct val="80000"/>
              </a:lnSpc>
              <a:spcBef>
                <a:spcPct val="0"/>
              </a:spcBef>
              <a:buNone/>
              <a:defRPr lang="en-GB" sz="4800" kern="1200" dirty="0">
                <a:solidFill>
                  <a:srgbClr val="FFFFFF"/>
                </a:solidFill>
                <a:latin typeface="SwissReSans Light" pitchFamily="34" charset="0"/>
                <a:ea typeface="+mj-ea"/>
                <a:cs typeface="+mj-cs"/>
              </a:defRPr>
            </a:lvl1pPr>
          </a:lstStyle>
          <a:p>
            <a:r>
              <a:rPr lang="en-GB" dirty="0" smtClean="0"/>
              <a:t>Click to edit Master title style</a:t>
            </a:r>
            <a:endParaRPr lang="en-GB" dirty="0"/>
          </a:p>
        </p:txBody>
      </p:sp>
      <p:sp>
        <p:nvSpPr>
          <p:cNvPr id="10" name="Text Placeholder 9"/>
          <p:cNvSpPr>
            <a:spLocks noGrp="1"/>
          </p:cNvSpPr>
          <p:nvPr>
            <p:ph type="body" sz="quarter" idx="12"/>
          </p:nvPr>
        </p:nvSpPr>
        <p:spPr>
          <a:xfrm>
            <a:off x="684213" y="3573016"/>
            <a:ext cx="7272163" cy="2448372"/>
          </a:xfrm>
        </p:spPr>
        <p:txBody>
          <a:bodyPr/>
          <a:lstStyle>
            <a:lvl1pPr>
              <a:spcBef>
                <a:spcPts val="0"/>
              </a:spcBef>
              <a:defRPr sz="1800">
                <a:solidFill>
                  <a:srgbClr val="283E36"/>
                </a:solidFill>
                <a:latin typeface="SwissReSans Light" panose="020B0504020202020204" pitchFamily="34" charset="0"/>
              </a:defRPr>
            </a:lvl1pPr>
            <a:lvl2pPr>
              <a:spcBef>
                <a:spcPts val="0"/>
              </a:spcBef>
              <a:defRPr sz="1600">
                <a:solidFill>
                  <a:srgbClr val="283E36"/>
                </a:solidFill>
                <a:latin typeface="SwissReSans Light" panose="020B0504020202020204" pitchFamily="34" charset="0"/>
              </a:defRPr>
            </a:lvl2pPr>
            <a:lvl3pPr>
              <a:spcBef>
                <a:spcPts val="0"/>
              </a:spcBef>
              <a:defRPr sz="1600">
                <a:solidFill>
                  <a:srgbClr val="283E36"/>
                </a:solidFill>
                <a:latin typeface="SwissReSans Light" panose="020B0504020202020204" pitchFamily="34" charset="0"/>
              </a:defRPr>
            </a:lvl3pPr>
            <a:lvl4pPr>
              <a:spcBef>
                <a:spcPts val="0"/>
              </a:spcBef>
              <a:defRPr sz="1600">
                <a:solidFill>
                  <a:srgbClr val="283E36"/>
                </a:solidFill>
                <a:latin typeface="SwissReSans Light" panose="020B0504020202020204" pitchFamily="34" charset="0"/>
              </a:defRPr>
            </a:lvl4pPr>
            <a:lvl5pPr>
              <a:spcBef>
                <a:spcPts val="0"/>
              </a:spcBef>
              <a:defRPr sz="1600">
                <a:solidFill>
                  <a:srgbClr val="283E36"/>
                </a:solidFill>
                <a:latin typeface="SwissReSans Light" panose="020B0504020202020204" pitchFamily="34" charset="0"/>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3" name="Date Placeholder 2"/>
          <p:cNvSpPr>
            <a:spLocks noGrp="1"/>
          </p:cNvSpPr>
          <p:nvPr>
            <p:ph type="dt" sz="half" idx="13"/>
          </p:nvPr>
        </p:nvSpPr>
        <p:spPr/>
        <p:txBody>
          <a:bodyPr/>
          <a:lstStyle/>
          <a:p>
            <a:endParaRPr lang="en-GB" dirty="0"/>
          </a:p>
        </p:txBody>
      </p:sp>
      <p:sp>
        <p:nvSpPr>
          <p:cNvPr id="4" name="Footer Placeholder 3"/>
          <p:cNvSpPr>
            <a:spLocks noGrp="1"/>
          </p:cNvSpPr>
          <p:nvPr>
            <p:ph type="ftr" sz="quarter" idx="14"/>
          </p:nvPr>
        </p:nvSpPr>
        <p:spPr/>
        <p:txBody>
          <a:bodyPr/>
          <a:lstStyle/>
          <a:p>
            <a:endParaRPr lang="en-GB" dirty="0"/>
          </a:p>
        </p:txBody>
      </p:sp>
      <p:sp>
        <p:nvSpPr>
          <p:cNvPr id="8" name="Slide Number Placeholder 7"/>
          <p:cNvSpPr>
            <a:spLocks noGrp="1"/>
          </p:cNvSpPr>
          <p:nvPr>
            <p:ph type="sldNum" sz="quarter" idx="15"/>
            <p:custDataLst>
              <p:tags r:id="rId3"/>
            </p:custDataLst>
          </p:nvPr>
        </p:nvSpPr>
        <p:spPr/>
        <p:txBody>
          <a:bodyPr/>
          <a:lstStyle/>
          <a:p>
            <a:fld id="{5E4D2043-7E31-4A53-BD33-72A88E682172}" type="slidenum">
              <a:rPr lang="en-GB" smtClean="0"/>
              <a:pPr/>
              <a:t>‹#›</a:t>
            </a:fld>
            <a:endParaRPr lang="en-GB" dirty="0"/>
          </a:p>
        </p:txBody>
      </p:sp>
      <p:sp>
        <p:nvSpPr>
          <p:cNvPr id="11" name="Classification"/>
          <p:cNvSpPr txBox="1">
            <a:spLocks noChangeArrowheads="1"/>
          </p:cNvSpPr>
          <p:nvPr userDrawn="1">
            <p:custDataLst>
              <p:tags r:id="rId4"/>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14" name="Footer"/>
          <p:cNvSpPr txBox="1">
            <a:spLocks/>
          </p:cNvSpPr>
          <p:nvPr userDrawn="1">
            <p:custDataLst>
              <p:tags r:id="rId5"/>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pic>
        <p:nvPicPr>
          <p:cNvPr id="9" name="Picture 8"/>
          <p:cNvPicPr>
            <a:picLocks noChangeAspect="1"/>
          </p:cNvPicPr>
          <p:nvPr userDrawn="1">
            <p:custDataLst>
              <p:tags r:id="rId6"/>
            </p:custDataLst>
          </p:nvPr>
        </p:nvPicPr>
        <p:blipFill>
          <a:blip r:embed="rId9"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3983854757"/>
      </p:ext>
    </p:extLst>
  </p:cSld>
  <p:clrMapOvr>
    <a:masterClrMapping/>
  </p:clrMapOvr>
  <p:hf hdr="0" ftr="0" dt="0"/>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Two Content"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bwMode="black">
          <a:xfrm>
            <a:off x="684213" y="1628774"/>
            <a:ext cx="3887788" cy="4392614"/>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4" name="Content Placeholder 3"/>
          <p:cNvSpPr>
            <a:spLocks noGrp="1"/>
          </p:cNvSpPr>
          <p:nvPr>
            <p:ph sz="half" idx="2"/>
          </p:nvPr>
        </p:nvSpPr>
        <p:spPr bwMode="black">
          <a:xfrm>
            <a:off x="4788024" y="1628775"/>
            <a:ext cx="3887664" cy="4392613"/>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8" name="Title 7"/>
          <p:cNvSpPr>
            <a:spLocks noGrp="1"/>
          </p:cNvSpPr>
          <p:nvPr>
            <p:ph type="title"/>
          </p:nvPr>
        </p:nvSpPr>
        <p:spPr/>
        <p:txBody>
          <a:bodyPr/>
          <a:lstStyle/>
          <a:p>
            <a:r>
              <a:rPr lang="en-GB" dirty="0" smtClean="0"/>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1227538584"/>
      </p:ext>
    </p:extLst>
  </p:cSld>
  <p:clrMapOvr>
    <a:masterClrMapping/>
  </p:clrMapOvr>
  <p:hf hdr="0" ftr="0" dt="0"/>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Title Only" preserve="1" userDrawn="1">
  <p:cSld name="Title Only">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endParaRPr lang="en-GB" dirty="0"/>
          </a:p>
        </p:txBody>
      </p:sp>
      <p:sp>
        <p:nvSpPr>
          <p:cNvPr id="7" name="Footer Placeholder 6"/>
          <p:cNvSpPr>
            <a:spLocks noGrp="1"/>
          </p:cNvSpPr>
          <p:nvPr>
            <p:ph type="ftr" sz="quarter" idx="11"/>
          </p:nvPr>
        </p:nvSpPr>
        <p:spPr/>
        <p:txBody>
          <a:bodyPr/>
          <a:lstStyle/>
          <a:p>
            <a:endParaRPr lang="en-GB" dirty="0"/>
          </a:p>
        </p:txBody>
      </p:sp>
      <p:sp>
        <p:nvSpPr>
          <p:cNvPr id="8" name="Slide Number Placeholder 7"/>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
        <p:nvSpPr>
          <p:cNvPr id="9" name="Title 8"/>
          <p:cNvSpPr>
            <a:spLocks noGrp="1"/>
          </p:cNvSpPr>
          <p:nvPr>
            <p:ph type="title"/>
          </p:nvPr>
        </p:nvSpPr>
        <p:spPr/>
        <p:txBody>
          <a:bodyPr/>
          <a:lstStyle/>
          <a:p>
            <a:r>
              <a:rPr lang="en-GB" dirty="0" smtClean="0"/>
              <a:t>Click to edit Master title style</a:t>
            </a:r>
            <a:endParaRPr lang="en-GB" dirty="0"/>
          </a:p>
        </p:txBody>
      </p:sp>
    </p:spTree>
    <p:extLst>
      <p:ext uri="{BB962C8B-B14F-4D97-AF65-F5344CB8AC3E}">
        <p14:creationId xmlns:p14="http://schemas.microsoft.com/office/powerpoint/2010/main" val="581113127"/>
      </p:ext>
    </p:extLst>
  </p:cSld>
  <p:clrMapOvr>
    <a:masterClrMapping/>
  </p:clrMapOvr>
  <p:hf hdr="0" ftr="0" dt="0"/>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Key Message" preserve="1" userDrawn="1">
  <p:cSld name="Key Messag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5175711"/>
      </p:ext>
    </p:extLst>
  </p:cSld>
  <p:clrMapOvr>
    <a:masterClrMapping/>
  </p:clrMapOvr>
  <p:hf hdr="0" ftr="0" dt="0"/>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matchingName="Image" preserve="1" userDrawn="1">
  <p:cSld name="Image">
    <p:bg>
      <p:bgPr>
        <a:solidFill>
          <a:srgbClr val="D1DCD6"/>
        </a:solidFill>
        <a:effectLst/>
      </p:bgPr>
    </p:bg>
    <p:spTree>
      <p:nvGrpSpPr>
        <p:cNvPr id="1" name=""/>
        <p:cNvGrpSpPr/>
        <p:nvPr/>
      </p:nvGrpSpPr>
      <p:grpSpPr>
        <a:xfrm>
          <a:off x="0" y="0"/>
          <a:ext cx="0" cy="0"/>
          <a:chOff x="0" y="0"/>
          <a:chExt cx="0" cy="0"/>
        </a:xfrm>
      </p:grpSpPr>
      <p:sp>
        <p:nvSpPr>
          <p:cNvPr id="3" name="Picture Placeholder 2" hidden="1"/>
          <p:cNvSpPr>
            <a:spLocks noGrp="1"/>
          </p:cNvSpPr>
          <p:nvPr>
            <p:ph type="pic" idx="1"/>
          </p:nvPr>
        </p:nvSpPr>
        <p:spPr bwMode="gray">
          <a:xfrm>
            <a:off x="0" y="0"/>
            <a:ext cx="9144000" cy="6858000"/>
          </a:xfrm>
        </p:spPr>
        <p:txBody>
          <a:bodyPr/>
          <a:lstStyle>
            <a:lvl1pPr marL="0" indent="0">
              <a:buNone/>
              <a:defRPr sz="1200">
                <a:solidFill>
                  <a:srgbClr val="A8BAB2"/>
                </a:solidFill>
                <a:latin typeface="SwissReSans"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smtClean="0"/>
              <a:t>Click icon to add picture</a:t>
            </a:r>
            <a:endParaRPr lang="en-GB" dirty="0"/>
          </a:p>
        </p:txBody>
      </p:sp>
      <p:sp>
        <p:nvSpPr>
          <p:cNvPr id="6" name="Date Placeholder 5"/>
          <p:cNvSpPr>
            <a:spLocks noGrp="1"/>
          </p:cNvSpPr>
          <p:nvPr>
            <p:ph type="dt" sz="half" idx="10"/>
          </p:nvPr>
        </p:nvSpPr>
        <p:spPr/>
        <p:txBody>
          <a:bodyPr/>
          <a:lstStyle/>
          <a:p>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
        <p:nvSpPr>
          <p:cNvPr id="10" name="Classification"/>
          <p:cNvSpPr txBox="1">
            <a:spLocks noChangeArrowheads="1"/>
          </p:cNvSpPr>
          <p:nvPr userDrawn="1">
            <p:custDataLst>
              <p:tags r:id="rId3"/>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12" name="Footer"/>
          <p:cNvSpPr txBox="1">
            <a:spLocks/>
          </p:cNvSpPr>
          <p:nvPr userDrawn="1">
            <p:custDataLst>
              <p:tags r:id="rId4"/>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pic>
        <p:nvPicPr>
          <p:cNvPr id="5" name="Picture 4"/>
          <p:cNvPicPr>
            <a:picLocks noChangeAspect="1"/>
          </p:cNvPicPr>
          <p:nvPr userDrawn="1">
            <p:custDataLst>
              <p:tags r:id="rId5"/>
            </p:custDataLst>
          </p:nvPr>
        </p:nvPicPr>
        <p:blipFill>
          <a:blip r:embed="rId7"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2184517030"/>
      </p:ext>
    </p:extLst>
  </p:cSld>
  <p:clrMapOvr>
    <a:masterClrMapping/>
  </p:clrMapOvr>
  <p:hf hdr="0" ftr="0" dt="0"/>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Text and Image" preserve="1" userDrawn="1">
  <p:cSld name="Text and Image">
    <p:spTree>
      <p:nvGrpSpPr>
        <p:cNvPr id="1" name=""/>
        <p:cNvGrpSpPr/>
        <p:nvPr/>
      </p:nvGrpSpPr>
      <p:grpSpPr>
        <a:xfrm>
          <a:off x="0" y="0"/>
          <a:ext cx="0" cy="0"/>
          <a:chOff x="0" y="0"/>
          <a:chExt cx="0" cy="0"/>
        </a:xfrm>
      </p:grpSpPr>
      <p:sp>
        <p:nvSpPr>
          <p:cNvPr id="12" name="Picture Placeholder 7"/>
          <p:cNvSpPr>
            <a:spLocks noGrp="1"/>
          </p:cNvSpPr>
          <p:nvPr>
            <p:ph type="pic" sz="quarter" idx="13" hasCustomPrompt="1"/>
          </p:nvPr>
        </p:nvSpPr>
        <p:spPr bwMode="gray">
          <a:xfrm>
            <a:off x="0" y="0"/>
            <a:ext cx="9144000" cy="6858000"/>
          </a:xfrm>
        </p:spPr>
        <p:txBody>
          <a:bodyPr lIns="4752000" anchor="ctr"/>
          <a:lstStyle>
            <a:lvl1pPr>
              <a:buFontTx/>
              <a:buNone/>
              <a:defRPr sz="1200">
                <a:solidFill>
                  <a:srgbClr val="A8BAB2"/>
                </a:solidFill>
                <a:latin typeface="SwissReSans" pitchFamily="34" charset="0"/>
              </a:defRPr>
            </a:lvl1pPr>
          </a:lstStyle>
          <a:p>
            <a:r>
              <a:rPr lang="en-GB" noProof="1" smtClean="0"/>
              <a:t>Select an image from the Brandic menu</a:t>
            </a:r>
            <a:endParaRPr lang="en-GB" noProof="1"/>
          </a:p>
        </p:txBody>
      </p:sp>
      <p:sp>
        <p:nvSpPr>
          <p:cNvPr id="3" name="Content Placeholder 2"/>
          <p:cNvSpPr>
            <a:spLocks noGrp="1"/>
          </p:cNvSpPr>
          <p:nvPr>
            <p:ph sz="half" idx="1"/>
          </p:nvPr>
        </p:nvSpPr>
        <p:spPr bwMode="black">
          <a:xfrm>
            <a:off x="684213" y="1628774"/>
            <a:ext cx="3527747" cy="4392614"/>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8" name="Title 7"/>
          <p:cNvSpPr>
            <a:spLocks noGrp="1"/>
          </p:cNvSpPr>
          <p:nvPr>
            <p:ph type="title"/>
          </p:nvPr>
        </p:nvSpPr>
        <p:spPr>
          <a:xfrm>
            <a:off x="684214" y="692150"/>
            <a:ext cx="3527745" cy="692647"/>
          </a:xfrm>
        </p:spPr>
        <p:txBody>
          <a:bodyPr/>
          <a:lstStyle/>
          <a:p>
            <a:r>
              <a:rPr lang="en-GB" dirty="0" smtClean="0"/>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875378546"/>
      </p:ext>
    </p:extLst>
  </p:cSld>
  <p:clrMapOvr>
    <a:masterClrMapping/>
  </p:clrMapOvr>
  <p:hf hdr="0" ftr="0" dt="0"/>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Statement and Image" preserve="1" userDrawn="1">
  <p:cSld name="Statement and Image">
    <p:spTree>
      <p:nvGrpSpPr>
        <p:cNvPr id="1" name=""/>
        <p:cNvGrpSpPr/>
        <p:nvPr/>
      </p:nvGrpSpPr>
      <p:grpSpPr>
        <a:xfrm>
          <a:off x="0" y="0"/>
          <a:ext cx="0" cy="0"/>
          <a:chOff x="0" y="0"/>
          <a:chExt cx="0" cy="0"/>
        </a:xfrm>
      </p:grpSpPr>
      <p:sp>
        <p:nvSpPr>
          <p:cNvPr id="12" name="Picture Placeholder 7"/>
          <p:cNvSpPr>
            <a:spLocks noGrp="1"/>
          </p:cNvSpPr>
          <p:nvPr>
            <p:ph type="pic" sz="quarter" idx="13" hasCustomPrompt="1"/>
          </p:nvPr>
        </p:nvSpPr>
        <p:spPr bwMode="gray">
          <a:xfrm>
            <a:off x="0" y="0"/>
            <a:ext cx="9144000" cy="6858000"/>
          </a:xfrm>
        </p:spPr>
        <p:txBody>
          <a:bodyPr lIns="4752000" anchor="ctr"/>
          <a:lstStyle>
            <a:lvl1pPr>
              <a:buFontTx/>
              <a:buNone/>
              <a:defRPr sz="1200">
                <a:solidFill>
                  <a:srgbClr val="A8BAB2"/>
                </a:solidFill>
                <a:latin typeface="SwissReSans" pitchFamily="34" charset="0"/>
              </a:defRPr>
            </a:lvl1pPr>
          </a:lstStyle>
          <a:p>
            <a:r>
              <a:rPr lang="en-GB" noProof="1" smtClean="0"/>
              <a:t>Select an image from the Brandic menu</a:t>
            </a:r>
            <a:endParaRPr lang="en-GB" noProof="1"/>
          </a:p>
        </p:txBody>
      </p:sp>
      <p:sp>
        <p:nvSpPr>
          <p:cNvPr id="8" name="Title 7"/>
          <p:cNvSpPr>
            <a:spLocks noGrp="1"/>
          </p:cNvSpPr>
          <p:nvPr>
            <p:ph type="title"/>
          </p:nvPr>
        </p:nvSpPr>
        <p:spPr>
          <a:xfrm>
            <a:off x="684213" y="1628773"/>
            <a:ext cx="3527747" cy="4392614"/>
          </a:xfrm>
        </p:spPr>
        <p:txBody>
          <a:bodyPr/>
          <a:lstStyle/>
          <a:p>
            <a:r>
              <a:rPr lang="en-GB" dirty="0" smtClean="0"/>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2824964192"/>
      </p:ext>
    </p:extLst>
  </p:cSld>
  <p:clrMapOvr>
    <a:masterClrMapping/>
  </p:clrMapOvr>
  <p:hf hdr="0" ftr="0" dt="0"/>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Power Symbol" preserve="1" userDrawn="1">
  <p:cSld name="Power Symbo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dirty="0"/>
          </a:p>
        </p:txBody>
      </p:sp>
      <p:sp>
        <p:nvSpPr>
          <p:cNvPr id="3" name="Footer Placeholder 2"/>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grpSp>
        <p:nvGrpSpPr>
          <p:cNvPr id="10" name="Group 9"/>
          <p:cNvGrpSpPr/>
          <p:nvPr userDrawn="1"/>
        </p:nvGrpSpPr>
        <p:grpSpPr>
          <a:xfrm>
            <a:off x="3132138" y="1989138"/>
            <a:ext cx="2879725" cy="2879725"/>
            <a:chOff x="3132138" y="1989138"/>
            <a:chExt cx="2879725" cy="2879725"/>
          </a:xfrm>
        </p:grpSpPr>
        <p:sp>
          <p:nvSpPr>
            <p:cNvPr id="9" name="Rectangle 8"/>
            <p:cNvSpPr/>
            <p:nvPr userDrawn="1"/>
          </p:nvSpPr>
          <p:spPr>
            <a:xfrm>
              <a:off x="3707904" y="2564904"/>
              <a:ext cx="1728192" cy="1728192"/>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latin typeface="SwissReSans" pitchFamily="34" charset="0"/>
              </a:endParaRPr>
            </a:p>
          </p:txBody>
        </p:sp>
        <p:sp>
          <p:nvSpPr>
            <p:cNvPr id="8" name="Freeform 5"/>
            <p:cNvSpPr>
              <a:spLocks noEditPoints="1"/>
            </p:cNvSpPr>
            <p:nvPr userDrawn="1"/>
          </p:nvSpPr>
          <p:spPr bwMode="auto">
            <a:xfrm>
              <a:off x="3132138" y="1989138"/>
              <a:ext cx="2879725" cy="2879725"/>
            </a:xfrm>
            <a:custGeom>
              <a:avLst/>
              <a:gdLst>
                <a:gd name="T0" fmla="*/ 738 w 1476"/>
                <a:gd name="T1" fmla="*/ 0 h 1476"/>
                <a:gd name="T2" fmla="*/ 0 w 1476"/>
                <a:gd name="T3" fmla="*/ 738 h 1476"/>
                <a:gd name="T4" fmla="*/ 738 w 1476"/>
                <a:gd name="T5" fmla="*/ 1476 h 1476"/>
                <a:gd name="T6" fmla="*/ 1476 w 1476"/>
                <a:gd name="T7" fmla="*/ 738 h 1476"/>
                <a:gd name="T8" fmla="*/ 738 w 1476"/>
                <a:gd name="T9" fmla="*/ 0 h 1476"/>
                <a:gd name="T10" fmla="*/ 547 w 1476"/>
                <a:gd name="T11" fmla="*/ 1099 h 1476"/>
                <a:gd name="T12" fmla="*/ 388 w 1476"/>
                <a:gd name="T13" fmla="*/ 1099 h 1476"/>
                <a:gd name="T14" fmla="*/ 388 w 1476"/>
                <a:gd name="T15" fmla="*/ 637 h 1476"/>
                <a:gd name="T16" fmla="*/ 547 w 1476"/>
                <a:gd name="T17" fmla="*/ 637 h 1476"/>
                <a:gd name="T18" fmla="*/ 547 w 1476"/>
                <a:gd name="T19" fmla="*/ 1099 h 1476"/>
                <a:gd name="T20" fmla="*/ 817 w 1476"/>
                <a:gd name="T21" fmla="*/ 1099 h 1476"/>
                <a:gd name="T22" fmla="*/ 658 w 1476"/>
                <a:gd name="T23" fmla="*/ 1099 h 1476"/>
                <a:gd name="T24" fmla="*/ 658 w 1476"/>
                <a:gd name="T25" fmla="*/ 637 h 1476"/>
                <a:gd name="T26" fmla="*/ 817 w 1476"/>
                <a:gd name="T27" fmla="*/ 637 h 1476"/>
                <a:gd name="T28" fmla="*/ 817 w 1476"/>
                <a:gd name="T29" fmla="*/ 1099 h 1476"/>
                <a:gd name="T30" fmla="*/ 1088 w 1476"/>
                <a:gd name="T31" fmla="*/ 1099 h 1476"/>
                <a:gd name="T32" fmla="*/ 929 w 1476"/>
                <a:gd name="T33" fmla="*/ 1099 h 1476"/>
                <a:gd name="T34" fmla="*/ 929 w 1476"/>
                <a:gd name="T35" fmla="*/ 637 h 1476"/>
                <a:gd name="T36" fmla="*/ 1088 w 1476"/>
                <a:gd name="T37" fmla="*/ 637 h 1476"/>
                <a:gd name="T38" fmla="*/ 1088 w 1476"/>
                <a:gd name="T39" fmla="*/ 1099 h 1476"/>
                <a:gd name="T40" fmla="*/ 1094 w 1476"/>
                <a:gd name="T41" fmla="*/ 524 h 1476"/>
                <a:gd name="T42" fmla="*/ 382 w 1476"/>
                <a:gd name="T43" fmla="*/ 524 h 1476"/>
                <a:gd name="T44" fmla="*/ 382 w 1476"/>
                <a:gd name="T45" fmla="*/ 374 h 1476"/>
                <a:gd name="T46" fmla="*/ 1094 w 1476"/>
                <a:gd name="T47" fmla="*/ 374 h 1476"/>
                <a:gd name="T48" fmla="*/ 1094 w 1476"/>
                <a:gd name="T49" fmla="*/ 524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76" h="1476">
                  <a:moveTo>
                    <a:pt x="738" y="0"/>
                  </a:moveTo>
                  <a:cubicBezTo>
                    <a:pt x="330" y="0"/>
                    <a:pt x="0" y="331"/>
                    <a:pt x="0" y="738"/>
                  </a:cubicBezTo>
                  <a:cubicBezTo>
                    <a:pt x="0" y="1146"/>
                    <a:pt x="330" y="1476"/>
                    <a:pt x="738" y="1476"/>
                  </a:cubicBezTo>
                  <a:cubicBezTo>
                    <a:pt x="1145" y="1476"/>
                    <a:pt x="1476" y="1146"/>
                    <a:pt x="1476" y="738"/>
                  </a:cubicBezTo>
                  <a:cubicBezTo>
                    <a:pt x="1476" y="331"/>
                    <a:pt x="1145" y="0"/>
                    <a:pt x="738" y="0"/>
                  </a:cubicBezTo>
                  <a:moveTo>
                    <a:pt x="547" y="1099"/>
                  </a:moveTo>
                  <a:cubicBezTo>
                    <a:pt x="388" y="1099"/>
                    <a:pt x="388" y="1099"/>
                    <a:pt x="388" y="1099"/>
                  </a:cubicBezTo>
                  <a:cubicBezTo>
                    <a:pt x="388" y="637"/>
                    <a:pt x="388" y="637"/>
                    <a:pt x="388" y="637"/>
                  </a:cubicBezTo>
                  <a:cubicBezTo>
                    <a:pt x="547" y="637"/>
                    <a:pt x="547" y="637"/>
                    <a:pt x="547" y="637"/>
                  </a:cubicBezTo>
                  <a:lnTo>
                    <a:pt x="547" y="1099"/>
                  </a:lnTo>
                  <a:close/>
                  <a:moveTo>
                    <a:pt x="817" y="1099"/>
                  </a:moveTo>
                  <a:cubicBezTo>
                    <a:pt x="658" y="1099"/>
                    <a:pt x="658" y="1099"/>
                    <a:pt x="658" y="1099"/>
                  </a:cubicBezTo>
                  <a:cubicBezTo>
                    <a:pt x="658" y="637"/>
                    <a:pt x="658" y="637"/>
                    <a:pt x="658" y="637"/>
                  </a:cubicBezTo>
                  <a:cubicBezTo>
                    <a:pt x="817" y="637"/>
                    <a:pt x="817" y="637"/>
                    <a:pt x="817" y="637"/>
                  </a:cubicBezTo>
                  <a:lnTo>
                    <a:pt x="817" y="1099"/>
                  </a:lnTo>
                  <a:close/>
                  <a:moveTo>
                    <a:pt x="1088" y="1099"/>
                  </a:moveTo>
                  <a:cubicBezTo>
                    <a:pt x="929" y="1099"/>
                    <a:pt x="929" y="1099"/>
                    <a:pt x="929" y="1099"/>
                  </a:cubicBezTo>
                  <a:cubicBezTo>
                    <a:pt x="929" y="637"/>
                    <a:pt x="929" y="637"/>
                    <a:pt x="929" y="637"/>
                  </a:cubicBezTo>
                  <a:cubicBezTo>
                    <a:pt x="1088" y="637"/>
                    <a:pt x="1088" y="637"/>
                    <a:pt x="1088" y="637"/>
                  </a:cubicBezTo>
                  <a:lnTo>
                    <a:pt x="1088" y="1099"/>
                  </a:lnTo>
                  <a:close/>
                  <a:moveTo>
                    <a:pt x="1094" y="524"/>
                  </a:moveTo>
                  <a:cubicBezTo>
                    <a:pt x="382" y="524"/>
                    <a:pt x="382" y="524"/>
                    <a:pt x="382" y="524"/>
                  </a:cubicBezTo>
                  <a:cubicBezTo>
                    <a:pt x="382" y="374"/>
                    <a:pt x="382" y="374"/>
                    <a:pt x="382" y="374"/>
                  </a:cubicBezTo>
                  <a:cubicBezTo>
                    <a:pt x="1094" y="374"/>
                    <a:pt x="1094" y="374"/>
                    <a:pt x="1094" y="374"/>
                  </a:cubicBezTo>
                  <a:lnTo>
                    <a:pt x="1094" y="524"/>
                  </a:lnTo>
                  <a:close/>
                </a:path>
              </a:pathLst>
            </a:custGeom>
            <a:solidFill>
              <a:srgbClr val="627D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1947287789"/>
      </p:ext>
    </p:extLst>
  </p:cSld>
  <p:clrMapOvr>
    <a:masterClrMapping/>
  </p:clrMapOvr>
  <p:hf hdr="0" ftr="0" dt="0"/>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matchingName="Closing" preserve="1" userDrawn="1">
  <p:cSld name="Closing">
    <p:spTree>
      <p:nvGrpSpPr>
        <p:cNvPr id="1" name=""/>
        <p:cNvGrpSpPr/>
        <p:nvPr/>
      </p:nvGrpSpPr>
      <p:grpSpPr>
        <a:xfrm>
          <a:off x="0" y="0"/>
          <a:ext cx="0" cy="0"/>
          <a:chOff x="0" y="0"/>
          <a:chExt cx="0" cy="0"/>
        </a:xfrm>
      </p:grpSpPr>
      <p:pic>
        <p:nvPicPr>
          <p:cNvPr id="5" name="Picture 4"/>
          <p:cNvPicPr>
            <a:picLocks/>
          </p:cNvPicPr>
          <p:nvPr userDrawn="1">
            <p:custDataLst>
              <p:tags r:id="rId2"/>
            </p:custDataLst>
          </p:nvPr>
        </p:nvPicPr>
        <p:blipFill>
          <a:blip r:embed="rId8">
            <a:extLst>
              <a:ext uri="{28A0092B-C50C-407E-A947-70E740481C1C}">
                <a14:useLocalDpi xmlns:a14="http://schemas.microsoft.com/office/drawing/2010/main" val="0"/>
              </a:ext>
            </a:extLst>
          </a:blip>
          <a:stretch>
            <a:fillRect/>
          </a:stretch>
        </p:blipFill>
        <p:spPr bwMode="hidden">
          <a:xfrm>
            <a:off x="0" y="0"/>
            <a:ext cx="9144000" cy="6858000"/>
          </a:xfrm>
          <a:prstGeom prst="rect">
            <a:avLst/>
          </a:prstGeom>
        </p:spPr>
      </p:pic>
      <p:sp>
        <p:nvSpPr>
          <p:cNvPr id="2" name="Title 1"/>
          <p:cNvSpPr>
            <a:spLocks noGrp="1"/>
          </p:cNvSpPr>
          <p:nvPr>
            <p:ph type="ctrTitle"/>
          </p:nvPr>
        </p:nvSpPr>
        <p:spPr bwMode="black">
          <a:xfrm>
            <a:off x="684213" y="1628775"/>
            <a:ext cx="7272163" cy="1329620"/>
          </a:xfrm>
        </p:spPr>
        <p:txBody>
          <a:bodyPr anchor="t" anchorCtr="0">
            <a:noAutofit/>
          </a:bodyPr>
          <a:lstStyle>
            <a:lvl1pPr algn="l">
              <a:lnSpc>
                <a:spcPct val="80000"/>
              </a:lnSpc>
              <a:defRPr sz="4800">
                <a:solidFill>
                  <a:srgbClr val="FFFFFF"/>
                </a:solidFill>
                <a:latin typeface="SwissReSans Light" pitchFamily="34" charset="0"/>
              </a:defRPr>
            </a:lvl1pPr>
          </a:lstStyle>
          <a:p>
            <a:r>
              <a:rPr lang="en-GB" dirty="0" smtClean="0"/>
              <a:t>Click to edit Master title style</a:t>
            </a:r>
            <a:endParaRPr lang="en-GB" dirty="0"/>
          </a:p>
        </p:txBody>
      </p:sp>
      <p:sp>
        <p:nvSpPr>
          <p:cNvPr id="3" name="Date Placeholder 2"/>
          <p:cNvSpPr>
            <a:spLocks noGrp="1"/>
          </p:cNvSpPr>
          <p:nvPr>
            <p:ph type="dt" sz="half" idx="10"/>
          </p:nvPr>
        </p:nvSpPr>
        <p:spPr/>
        <p:txBody>
          <a:bodyPr/>
          <a:lstStyle/>
          <a:p>
            <a:endParaRPr lang="en-GB" dirty="0"/>
          </a:p>
        </p:txBody>
      </p:sp>
      <p:sp>
        <p:nvSpPr>
          <p:cNvPr id="7" name="Footer Placeholder 6"/>
          <p:cNvSpPr>
            <a:spLocks noGrp="1"/>
          </p:cNvSpPr>
          <p:nvPr>
            <p:ph type="ftr" sz="quarter" idx="11"/>
          </p:nvPr>
        </p:nvSpPr>
        <p:spPr/>
        <p:txBody>
          <a:bodyPr/>
          <a:lstStyle/>
          <a:p>
            <a:endParaRPr lang="en-GB" dirty="0"/>
          </a:p>
        </p:txBody>
      </p:sp>
      <p:sp>
        <p:nvSpPr>
          <p:cNvPr id="8" name="Slide Number Placeholder 7"/>
          <p:cNvSpPr>
            <a:spLocks noGrp="1"/>
          </p:cNvSpPr>
          <p:nvPr>
            <p:ph type="sldNum" sz="quarter" idx="12"/>
            <p:custDataLst>
              <p:tags r:id="rId3"/>
            </p:custDataLst>
          </p:nvPr>
        </p:nvSpPr>
        <p:spPr/>
        <p:txBody>
          <a:bodyPr/>
          <a:lstStyle/>
          <a:p>
            <a:fld id="{5E4D2043-7E31-4A53-BD33-72A88E682172}" type="slidenum">
              <a:rPr lang="en-GB" smtClean="0"/>
              <a:pPr/>
              <a:t>‹#›</a:t>
            </a:fld>
            <a:endParaRPr lang="en-GB" dirty="0"/>
          </a:p>
        </p:txBody>
      </p:sp>
      <p:sp>
        <p:nvSpPr>
          <p:cNvPr id="9" name="Text Placeholder 9"/>
          <p:cNvSpPr>
            <a:spLocks noGrp="1"/>
          </p:cNvSpPr>
          <p:nvPr>
            <p:ph type="body" sz="quarter" idx="13"/>
          </p:nvPr>
        </p:nvSpPr>
        <p:spPr>
          <a:xfrm>
            <a:off x="684213" y="3573016"/>
            <a:ext cx="7272163" cy="2448372"/>
          </a:xfrm>
        </p:spPr>
        <p:txBody>
          <a:bodyPr/>
          <a:lstStyle>
            <a:lvl1pPr marL="0" indent="0">
              <a:spcBef>
                <a:spcPts val="0"/>
              </a:spcBef>
              <a:spcAft>
                <a:spcPts val="1200"/>
              </a:spcAft>
              <a:buFontTx/>
              <a:buNone/>
              <a:defRPr sz="1200">
                <a:solidFill>
                  <a:srgbClr val="283E36"/>
                </a:solidFill>
                <a:latin typeface="SwissReSans Light" panose="020B0504020202020204" pitchFamily="34" charset="0"/>
              </a:defRPr>
            </a:lvl1pPr>
            <a:lvl2pPr marL="182562" indent="0">
              <a:spcBef>
                <a:spcPts val="0"/>
              </a:spcBef>
              <a:spcAft>
                <a:spcPts val="1200"/>
              </a:spcAft>
              <a:buFontTx/>
              <a:buNone/>
              <a:defRPr sz="1200">
                <a:solidFill>
                  <a:srgbClr val="283E36"/>
                </a:solidFill>
                <a:latin typeface="SwissReSans Light" panose="020B0504020202020204" pitchFamily="34" charset="0"/>
              </a:defRPr>
            </a:lvl2pPr>
            <a:lvl3pPr marL="444500" indent="0">
              <a:spcBef>
                <a:spcPts val="0"/>
              </a:spcBef>
              <a:spcAft>
                <a:spcPts val="1200"/>
              </a:spcAft>
              <a:buFontTx/>
              <a:buNone/>
              <a:defRPr sz="1200">
                <a:solidFill>
                  <a:srgbClr val="283E36"/>
                </a:solidFill>
                <a:latin typeface="SwissReSans Light" panose="020B0504020202020204" pitchFamily="34" charset="0"/>
              </a:defRPr>
            </a:lvl3pPr>
            <a:lvl4pPr marL="715963" indent="0">
              <a:spcBef>
                <a:spcPts val="0"/>
              </a:spcBef>
              <a:spcAft>
                <a:spcPts val="1200"/>
              </a:spcAft>
              <a:buFontTx/>
              <a:buNone/>
              <a:defRPr sz="1200">
                <a:solidFill>
                  <a:srgbClr val="283E36"/>
                </a:solidFill>
                <a:latin typeface="SwissReSans Light" panose="020B0504020202020204" pitchFamily="34" charset="0"/>
              </a:defRPr>
            </a:lvl4pPr>
            <a:lvl5pPr marL="985838" indent="0">
              <a:spcBef>
                <a:spcPts val="0"/>
              </a:spcBef>
              <a:spcAft>
                <a:spcPts val="1200"/>
              </a:spcAft>
              <a:buFontTx/>
              <a:buNone/>
              <a:defRPr sz="1200">
                <a:solidFill>
                  <a:srgbClr val="283E36"/>
                </a:solidFill>
                <a:latin typeface="SwissReSans Light" panose="020B0504020202020204" pitchFamily="34" charset="0"/>
              </a:defRPr>
            </a:lvl5pPr>
          </a:lstStyle>
          <a:p>
            <a:pPr lvl="0"/>
            <a:r>
              <a:rPr lang="en-GB" dirty="0" smtClean="0"/>
              <a:t>Click to edit Master text styles</a:t>
            </a:r>
          </a:p>
        </p:txBody>
      </p:sp>
      <p:sp>
        <p:nvSpPr>
          <p:cNvPr id="10" name="Classification"/>
          <p:cNvSpPr txBox="1">
            <a:spLocks noChangeArrowheads="1"/>
          </p:cNvSpPr>
          <p:nvPr userDrawn="1">
            <p:custDataLst>
              <p:tags r:id="rId4"/>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13" name="Footer"/>
          <p:cNvSpPr txBox="1">
            <a:spLocks/>
          </p:cNvSpPr>
          <p:nvPr userDrawn="1">
            <p:custDataLst>
              <p:tags r:id="rId5"/>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pic>
        <p:nvPicPr>
          <p:cNvPr id="11" name="Picture 10"/>
          <p:cNvPicPr>
            <a:picLocks noChangeAspect="1"/>
          </p:cNvPicPr>
          <p:nvPr userDrawn="1">
            <p:custDataLst>
              <p:tags r:id="rId6"/>
            </p:custDataLst>
          </p:nvPr>
        </p:nvPicPr>
        <p:blipFill>
          <a:blip r:embed="rId9"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1850008785"/>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Image" preserve="1" userDrawn="1">
  <p:cSld name="Image">
    <p:bg>
      <p:bgPr>
        <a:solidFill>
          <a:srgbClr val="D1DCD6"/>
        </a:solidFill>
        <a:effectLst/>
      </p:bgPr>
    </p:bg>
    <p:spTree>
      <p:nvGrpSpPr>
        <p:cNvPr id="1" name=""/>
        <p:cNvGrpSpPr/>
        <p:nvPr/>
      </p:nvGrpSpPr>
      <p:grpSpPr>
        <a:xfrm>
          <a:off x="0" y="0"/>
          <a:ext cx="0" cy="0"/>
          <a:chOff x="0" y="0"/>
          <a:chExt cx="0" cy="0"/>
        </a:xfrm>
      </p:grpSpPr>
      <p:sp>
        <p:nvSpPr>
          <p:cNvPr id="3" name="Picture Placeholder 2" hidden="1"/>
          <p:cNvSpPr>
            <a:spLocks noGrp="1"/>
          </p:cNvSpPr>
          <p:nvPr>
            <p:ph type="pic" idx="1"/>
          </p:nvPr>
        </p:nvSpPr>
        <p:spPr bwMode="gray">
          <a:xfrm>
            <a:off x="0" y="0"/>
            <a:ext cx="9144000" cy="6858000"/>
          </a:xfrm>
        </p:spPr>
        <p:txBody>
          <a:bodyPr/>
          <a:lstStyle>
            <a:lvl1pPr marL="0" indent="0">
              <a:buNone/>
              <a:defRPr sz="1200">
                <a:solidFill>
                  <a:srgbClr val="A8BAB2"/>
                </a:solidFill>
                <a:latin typeface="SwissReSans"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smtClean="0"/>
              <a:t>Click icon to add picture</a:t>
            </a:r>
            <a:endParaRPr lang="en-GB" dirty="0"/>
          </a:p>
        </p:txBody>
      </p:sp>
      <p:sp>
        <p:nvSpPr>
          <p:cNvPr id="6" name="Date Placeholder 5"/>
          <p:cNvSpPr>
            <a:spLocks noGrp="1"/>
          </p:cNvSpPr>
          <p:nvPr>
            <p:ph type="dt" sz="half" idx="10"/>
          </p:nvPr>
        </p:nvSpPr>
        <p:spPr/>
        <p:txBody>
          <a:bodyPr/>
          <a:lstStyle/>
          <a:p>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
        <p:nvSpPr>
          <p:cNvPr id="10" name="Classification"/>
          <p:cNvSpPr txBox="1">
            <a:spLocks noChangeArrowheads="1"/>
          </p:cNvSpPr>
          <p:nvPr userDrawn="1">
            <p:custDataLst>
              <p:tags r:id="rId3"/>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12" name="Footer"/>
          <p:cNvSpPr txBox="1">
            <a:spLocks/>
          </p:cNvSpPr>
          <p:nvPr userDrawn="1">
            <p:custDataLst>
              <p:tags r:id="rId4"/>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pic>
        <p:nvPicPr>
          <p:cNvPr id="5" name="Picture 4"/>
          <p:cNvPicPr>
            <a:picLocks noChangeAspect="1"/>
          </p:cNvPicPr>
          <p:nvPr userDrawn="1">
            <p:custDataLst>
              <p:tags r:id="rId5"/>
            </p:custDataLst>
          </p:nvPr>
        </p:nvPicPr>
        <p:blipFill>
          <a:blip r:embed="rId7"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821665160"/>
      </p:ext>
    </p:extLst>
  </p:cSld>
  <p:clrMapOvr>
    <a:masterClrMapping/>
  </p:clrMapOvr>
  <p:hf hdr="0" ftr="0" dt="0"/>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Shape 24"/>
        <p:cNvGrpSpPr/>
        <p:nvPr/>
      </p:nvGrpSpPr>
      <p:grpSpPr>
        <a:xfrm>
          <a:off x="0" y="0"/>
          <a:ext cx="0" cy="0"/>
          <a:chOff x="0" y="0"/>
          <a:chExt cx="0" cy="0"/>
        </a:xfrm>
      </p:grpSpPr>
      <p:sp>
        <p:nvSpPr>
          <p:cNvPr id="25" name="Shape 25"/>
          <p:cNvSpPr txBox="1">
            <a:spLocks noGrp="1"/>
          </p:cNvSpPr>
          <p:nvPr>
            <p:ph type="body" idx="1"/>
          </p:nvPr>
        </p:nvSpPr>
        <p:spPr>
          <a:xfrm>
            <a:off x="684212" y="1628775"/>
            <a:ext cx="7991475" cy="4392513"/>
          </a:xfrm>
          <a:prstGeom prst="rect">
            <a:avLst/>
          </a:prstGeom>
          <a:noFill/>
          <a:ln>
            <a:noFill/>
          </a:ln>
        </p:spPr>
        <p:txBody>
          <a:bodyPr lIns="91425" tIns="91425" rIns="91425" bIns="91425" anchor="t" anchorCtr="0"/>
          <a:lstStyle>
            <a:lvl1pPr marL="182563" marR="0" lvl="0" indent="-68263" algn="l" rtl="0">
              <a:lnSpc>
                <a:spcPct val="100000"/>
              </a:lnSpc>
              <a:spcBef>
                <a:spcPts val="1200"/>
              </a:spcBef>
              <a:buClr>
                <a:srgbClr val="283E36"/>
              </a:buClr>
              <a:buSzPct val="100000"/>
              <a:buFont typeface="Arial"/>
              <a:buChar char="•"/>
              <a:defRPr sz="1800" b="0" i="0" u="none" strike="noStrike" cap="none">
                <a:solidFill>
                  <a:srgbClr val="283E36"/>
                </a:solidFill>
                <a:latin typeface="Arial"/>
                <a:ea typeface="Arial"/>
                <a:cs typeface="Arial"/>
                <a:sym typeface="Arial"/>
              </a:defRPr>
            </a:lvl1pPr>
            <a:lvl2pPr marL="444500" marR="0" lvl="1" indent="-165100" algn="l" rtl="0">
              <a:lnSpc>
                <a:spcPct val="100000"/>
              </a:lnSpc>
              <a:spcBef>
                <a:spcPts val="1000"/>
              </a:spcBef>
              <a:buClr>
                <a:srgbClr val="283E36"/>
              </a:buClr>
              <a:buSzPct val="100000"/>
              <a:buFont typeface="Arial"/>
              <a:buChar char="–"/>
              <a:defRPr sz="1600" b="0" i="0" u="none" strike="noStrike" cap="none">
                <a:solidFill>
                  <a:srgbClr val="283E36"/>
                </a:solidFill>
                <a:latin typeface="Arial"/>
                <a:ea typeface="Arial"/>
                <a:cs typeface="Arial"/>
                <a:sym typeface="Arial"/>
              </a:defRPr>
            </a:lvl2pPr>
            <a:lvl3pPr marL="715963" marR="0" lvl="2" indent="-169862" algn="l" rtl="0">
              <a:lnSpc>
                <a:spcPct val="100000"/>
              </a:lnSpc>
              <a:spcBef>
                <a:spcPts val="1000"/>
              </a:spcBef>
              <a:buClr>
                <a:srgbClr val="283E36"/>
              </a:buClr>
              <a:buSzPct val="100000"/>
              <a:buFont typeface="Arial"/>
              <a:buChar char="–"/>
              <a:defRPr sz="1600" b="0" i="0" u="none" strike="noStrike" cap="none">
                <a:solidFill>
                  <a:srgbClr val="283E36"/>
                </a:solidFill>
                <a:latin typeface="Arial"/>
                <a:ea typeface="Arial"/>
                <a:cs typeface="Arial"/>
                <a:sym typeface="Arial"/>
              </a:defRPr>
            </a:lvl3pPr>
            <a:lvl4pPr marL="985838" marR="0" lvl="3" indent="-173037" algn="l" rtl="0">
              <a:lnSpc>
                <a:spcPct val="100000"/>
              </a:lnSpc>
              <a:spcBef>
                <a:spcPts val="1000"/>
              </a:spcBef>
              <a:buClr>
                <a:srgbClr val="283E36"/>
              </a:buClr>
              <a:buSzPct val="100000"/>
              <a:buFont typeface="Arial"/>
              <a:buChar char="–"/>
              <a:defRPr sz="1600" b="0" i="0" u="none" strike="noStrike" cap="none">
                <a:solidFill>
                  <a:srgbClr val="283E36"/>
                </a:solidFill>
                <a:latin typeface="Arial"/>
                <a:ea typeface="Arial"/>
                <a:cs typeface="Arial"/>
                <a:sym typeface="Arial"/>
              </a:defRPr>
            </a:lvl4pPr>
            <a:lvl5pPr marL="1255713" marR="0" lvl="4" indent="-176212" algn="l" rtl="0">
              <a:lnSpc>
                <a:spcPct val="100000"/>
              </a:lnSpc>
              <a:spcBef>
                <a:spcPts val="1000"/>
              </a:spcBef>
              <a:buClr>
                <a:srgbClr val="283E36"/>
              </a:buClr>
              <a:buSzPct val="100000"/>
              <a:buFont typeface="Arial"/>
              <a:buChar char="–"/>
              <a:defRPr sz="1600" b="0" i="0" u="none" strike="noStrike" cap="none">
                <a:solidFill>
                  <a:srgbClr val="283E36"/>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lang="en-GB" dirty="0"/>
          </a:p>
        </p:txBody>
      </p:sp>
      <p:sp>
        <p:nvSpPr>
          <p:cNvPr id="26" name="Shape 26"/>
          <p:cNvSpPr txBox="1">
            <a:spLocks noGrp="1"/>
          </p:cNvSpPr>
          <p:nvPr>
            <p:ph type="title"/>
          </p:nvPr>
        </p:nvSpPr>
        <p:spPr>
          <a:xfrm>
            <a:off x="684214" y="692150"/>
            <a:ext cx="7991473" cy="692646"/>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dk2"/>
              </a:buClr>
              <a:buFont typeface="Arial"/>
              <a:buNone/>
              <a:defRPr sz="24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lang="en-GB" dirty="0"/>
          </a:p>
        </p:txBody>
      </p:sp>
      <p:sp>
        <p:nvSpPr>
          <p:cNvPr id="27" name="Shape 27"/>
          <p:cNvSpPr txBox="1">
            <a:spLocks noGrp="1"/>
          </p:cNvSpPr>
          <p:nvPr>
            <p:ph type="dt" idx="10"/>
          </p:nvPr>
        </p:nvSpPr>
        <p:spPr>
          <a:xfrm>
            <a:off x="7236296" y="6918846"/>
            <a:ext cx="1367953" cy="182561"/>
          </a:xfrm>
          <a:prstGeom prst="rect">
            <a:avLst/>
          </a:prstGeom>
          <a:noFill/>
          <a:ln>
            <a:noFill/>
          </a:ln>
        </p:spPr>
        <p:txBody>
          <a:bodyPr lIns="91425" tIns="91425" rIns="91425" bIns="91425" anchor="ctr" anchorCtr="0"/>
          <a:lstStyle>
            <a:lvl1pPr marL="0" marR="0" lvl="0" indent="0" algn="r" rtl="0">
              <a:spcBef>
                <a:spcPts val="0"/>
              </a:spcBef>
              <a:buNone/>
              <a:defRPr sz="600" b="0" i="0" u="none" strike="noStrike" cap="none">
                <a:solidFill>
                  <a:srgbClr val="A8BAB2"/>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GB" dirty="0"/>
          </a:p>
        </p:txBody>
      </p:sp>
      <p:sp>
        <p:nvSpPr>
          <p:cNvPr id="28" name="Shape 28"/>
          <p:cNvSpPr txBox="1">
            <a:spLocks noGrp="1"/>
          </p:cNvSpPr>
          <p:nvPr>
            <p:ph type="ftr" idx="11"/>
          </p:nvPr>
        </p:nvSpPr>
        <p:spPr>
          <a:xfrm>
            <a:off x="755649" y="6918845"/>
            <a:ext cx="6048374" cy="182563"/>
          </a:xfrm>
          <a:prstGeom prst="rect">
            <a:avLst/>
          </a:prstGeom>
          <a:noFill/>
          <a:ln>
            <a:noFill/>
          </a:ln>
        </p:spPr>
        <p:txBody>
          <a:bodyPr lIns="91425" tIns="91425" rIns="91425" bIns="91425" anchor="ctr" anchorCtr="0"/>
          <a:lstStyle>
            <a:lvl1pPr marL="0" marR="0" lvl="0" indent="0" algn="l" rtl="0">
              <a:spcBef>
                <a:spcPts val="0"/>
              </a:spcBef>
              <a:buNone/>
              <a:defRPr sz="600" b="0" i="0" u="none" strike="noStrike" cap="none">
                <a:solidFill>
                  <a:srgbClr val="A8BAB2"/>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GB" dirty="0"/>
          </a:p>
        </p:txBody>
      </p:sp>
      <p:sp>
        <p:nvSpPr>
          <p:cNvPr id="29" name="Shape 29"/>
          <p:cNvSpPr txBox="1">
            <a:spLocks noGrp="1"/>
          </p:cNvSpPr>
          <p:nvPr>
            <p:ph type="sldNum" idx="12"/>
          </p:nvPr>
        </p:nvSpPr>
        <p:spPr>
          <a:xfrm>
            <a:off x="8460432" y="6472512"/>
            <a:ext cx="215255" cy="182561"/>
          </a:xfrm>
          <a:prstGeom prst="rect">
            <a:avLst/>
          </a:prstGeom>
          <a:noFill/>
          <a:ln>
            <a:noFill/>
          </a:ln>
        </p:spPr>
        <p:txBody>
          <a:bodyPr lIns="0" tIns="0" rIns="0" bIns="0" anchor="b" anchorCtr="0">
            <a:noAutofit/>
          </a:bodyPr>
          <a:lstStyle/>
          <a:p>
            <a:pPr marL="0" marR="0" lvl="0" indent="0" algn="r" rtl="0">
              <a:spcBef>
                <a:spcPts val="0"/>
              </a:spcBef>
              <a:buSzPct val="25000"/>
              <a:buNone/>
            </a:pPr>
            <a:fld id="{00000000-1234-1234-1234-123412341234}" type="slidenum">
              <a:rPr lang="en-GB" sz="1200" b="0" i="0" u="none" strike="noStrike" cap="none">
                <a:solidFill>
                  <a:srgbClr val="283E36"/>
                </a:solidFill>
                <a:latin typeface="Arial"/>
                <a:ea typeface="Arial"/>
                <a:cs typeface="Arial"/>
                <a:sym typeface="Arial"/>
              </a:rPr>
              <a:t>‹#›</a:t>
            </a:fld>
            <a:endParaRPr lang="en-GB" sz="1200" b="0" i="0" u="none" strike="noStrike" cap="none" dirty="0">
              <a:solidFill>
                <a:srgbClr val="283E36"/>
              </a:solidFill>
              <a:latin typeface="Arial"/>
              <a:ea typeface="Arial"/>
              <a:cs typeface="Arial"/>
              <a:sym typeface="Arial"/>
            </a:endParaRPr>
          </a:p>
        </p:txBody>
      </p:sp>
    </p:spTree>
    <p:extLst>
      <p:ext uri="{BB962C8B-B14F-4D97-AF65-F5344CB8AC3E}">
        <p14:creationId xmlns:p14="http://schemas.microsoft.com/office/powerpoint/2010/main" val="201833122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matchingName="Title Slide" preserve="1" userDrawn="1">
  <p:cSld name="Title Slide">
    <p:bg>
      <p:bgPr>
        <a:solidFill>
          <a:srgbClr val="D1DCD6"/>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bwMode="gray">
          <a:xfrm>
            <a:off x="0" y="0"/>
            <a:ext cx="9144000" cy="6858000"/>
          </a:xfrm>
        </p:spPr>
        <p:txBody>
          <a:bodyPr/>
          <a:lstStyle>
            <a:lvl1pPr>
              <a:buFontTx/>
              <a:buNone/>
              <a:defRPr sz="1200">
                <a:solidFill>
                  <a:srgbClr val="A8BAB2"/>
                </a:solidFill>
                <a:latin typeface="SwissReSans" pitchFamily="34" charset="0"/>
              </a:defRPr>
            </a:lvl1pPr>
          </a:lstStyle>
          <a:p>
            <a:r>
              <a:rPr lang="en-GB" dirty="0" smtClean="0"/>
              <a:t>Click icon to add picture</a:t>
            </a:r>
            <a:endParaRPr lang="en-GB" dirty="0"/>
          </a:p>
        </p:txBody>
      </p:sp>
      <p:sp>
        <p:nvSpPr>
          <p:cNvPr id="2" name="Title 1"/>
          <p:cNvSpPr>
            <a:spLocks noGrp="1"/>
          </p:cNvSpPr>
          <p:nvPr>
            <p:ph type="ctrTitle"/>
          </p:nvPr>
        </p:nvSpPr>
        <p:spPr bwMode="white">
          <a:xfrm>
            <a:off x="684213" y="1628776"/>
            <a:ext cx="7272163" cy="1296168"/>
          </a:xfrm>
        </p:spPr>
        <p:txBody>
          <a:bodyPr>
            <a:noAutofit/>
          </a:bodyPr>
          <a:lstStyle>
            <a:lvl1pPr algn="l">
              <a:lnSpc>
                <a:spcPct val="80000"/>
              </a:lnSpc>
              <a:defRPr sz="4800">
                <a:solidFill>
                  <a:srgbClr val="FFFFFF"/>
                </a:solidFill>
                <a:latin typeface="SwissReSans Light" pitchFamily="34" charset="0"/>
              </a:defRPr>
            </a:lvl1pPr>
          </a:lstStyle>
          <a:p>
            <a:r>
              <a:rPr lang="en-GB" dirty="0" smtClean="0"/>
              <a:t>Click to edit Master title style</a:t>
            </a:r>
            <a:endParaRPr lang="en-GB" dirty="0"/>
          </a:p>
        </p:txBody>
      </p:sp>
      <p:sp>
        <p:nvSpPr>
          <p:cNvPr id="3" name="Subtitle 2"/>
          <p:cNvSpPr>
            <a:spLocks noGrp="1"/>
          </p:cNvSpPr>
          <p:nvPr>
            <p:ph type="subTitle" idx="1"/>
          </p:nvPr>
        </p:nvSpPr>
        <p:spPr bwMode="white">
          <a:xfrm>
            <a:off x="684213" y="2996952"/>
            <a:ext cx="7272163" cy="288032"/>
          </a:xfrm>
        </p:spPr>
        <p:txBody>
          <a:bodyPr/>
          <a:lstStyle>
            <a:lvl1pPr marL="0" indent="0" algn="l">
              <a:lnSpc>
                <a:spcPct val="100000"/>
              </a:lnSpc>
              <a:spcBef>
                <a:spcPts val="0"/>
              </a:spcBef>
              <a:buNone/>
              <a:defRPr>
                <a:solidFill>
                  <a:srgbClr val="FFFFFF"/>
                </a:solidFill>
                <a:latin typeface="SwissReSans"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Click to edit Master subtitle style</a:t>
            </a:r>
            <a:endParaRPr lang="en-GB" dirty="0"/>
          </a:p>
        </p:txBody>
      </p:sp>
      <p:sp>
        <p:nvSpPr>
          <p:cNvPr id="11" name="Classification"/>
          <p:cNvSpPr txBox="1">
            <a:spLocks noChangeArrowheads="1"/>
          </p:cNvSpPr>
          <p:nvPr userDrawn="1">
            <p:custDataLst>
              <p:tags r:id="rId2"/>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pic>
        <p:nvPicPr>
          <p:cNvPr id="6" name="Picture 5"/>
          <p:cNvPicPr>
            <a:picLocks noChangeAspect="1"/>
          </p:cNvPicPr>
          <p:nvPr userDrawn="1">
            <p:custDataLst>
              <p:tags r:id="rId3"/>
            </p:custDataLst>
          </p:nvPr>
        </p:nvPicPr>
        <p:blipFill>
          <a:blip r:embed="rId5" cstate="print">
            <a:extLst>
              <a:ext uri="{28A0092B-C50C-407E-A947-70E740481C1C}">
                <a14:useLocalDpi xmlns:a14="http://schemas.microsoft.com/office/drawing/2010/main" val="0"/>
              </a:ext>
            </a:extLst>
          </a:blip>
          <a:stretch>
            <a:fillRect/>
          </a:stretch>
        </p:blipFill>
        <p:spPr bwMode="gray">
          <a:xfrm>
            <a:off x="263426" y="301052"/>
            <a:ext cx="1379177" cy="324512"/>
          </a:xfrm>
          <a:prstGeom prst="rect">
            <a:avLst/>
          </a:prstGeom>
        </p:spPr>
      </p:pic>
    </p:spTree>
    <p:extLst>
      <p:ext uri="{BB962C8B-B14F-4D97-AF65-F5344CB8AC3E}">
        <p14:creationId xmlns:p14="http://schemas.microsoft.com/office/powerpoint/2010/main" val="426924678"/>
      </p:ext>
    </p:extLst>
  </p:cSld>
  <p:clrMapOvr>
    <a:masterClrMapping/>
  </p:clrMapOvr>
  <p:hf hdr="0" ftr="0" dt="0"/>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Title and Content"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black">
          <a:xfrm>
            <a:off x="684213" y="1628775"/>
            <a:ext cx="7991475" cy="4392513"/>
          </a:xfrm>
        </p:spPr>
        <p:txBody>
          <a:bodyPr/>
          <a:lstStyle>
            <a:lvl1pPr>
              <a:defRPr>
                <a:latin typeface="SwissReSans" pitchFamily="34" charset="0"/>
              </a:defRPr>
            </a:lvl1pPr>
            <a:lvl2pPr>
              <a:defRPr>
                <a:latin typeface="SwissReSans" pitchFamily="34" charset="0"/>
              </a:defRPr>
            </a:lvl2pPr>
            <a:lvl3pPr>
              <a:defRPr>
                <a:latin typeface="SwissReSans" pitchFamily="34" charset="0"/>
              </a:defRPr>
            </a:lvl3pPr>
            <a:lvl4pPr>
              <a:defRPr>
                <a:latin typeface="SwissReSans" pitchFamily="34" charset="0"/>
              </a:defRPr>
            </a:lvl4pPr>
            <a:lvl5pPr>
              <a:defRPr>
                <a:latin typeface="SwissReSans" pitchFamily="34" charset="0"/>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5" name="Title 4"/>
          <p:cNvSpPr>
            <a:spLocks noGrp="1"/>
          </p:cNvSpPr>
          <p:nvPr>
            <p:ph type="title"/>
          </p:nvPr>
        </p:nvSpPr>
        <p:spPr/>
        <p:txBody>
          <a:bodyPr/>
          <a:lstStyle/>
          <a:p>
            <a:r>
              <a:rPr lang="en-GB" dirty="0" smtClean="0"/>
              <a:t>Click to edit Master title style</a:t>
            </a:r>
            <a:endParaRPr lang="en-GB" dirty="0"/>
          </a:p>
        </p:txBody>
      </p:sp>
      <p:sp>
        <p:nvSpPr>
          <p:cNvPr id="7" name="Date Placeholder 6"/>
          <p:cNvSpPr>
            <a:spLocks noGrp="1"/>
          </p:cNvSpPr>
          <p:nvPr>
            <p:ph type="dt" sz="half" idx="10"/>
          </p:nvPr>
        </p:nvSpPr>
        <p:spPr/>
        <p:txBody>
          <a:bodyPr/>
          <a:lstStyle/>
          <a:p>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4181989922"/>
      </p:ext>
    </p:extLst>
  </p:cSld>
  <p:clrMapOvr>
    <a:masterClrMapping/>
  </p:clrMapOvr>
  <p:hf hdr="0" ftr="0" dt="0"/>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matchingName="Section Header" preserve="1" userDrawn="1">
  <p:cSld name="Section Header">
    <p:spTree>
      <p:nvGrpSpPr>
        <p:cNvPr id="1" name=""/>
        <p:cNvGrpSpPr/>
        <p:nvPr/>
      </p:nvGrpSpPr>
      <p:grpSpPr>
        <a:xfrm>
          <a:off x="0" y="0"/>
          <a:ext cx="0" cy="0"/>
          <a:chOff x="0" y="0"/>
          <a:chExt cx="0" cy="0"/>
        </a:xfrm>
      </p:grpSpPr>
      <p:pic>
        <p:nvPicPr>
          <p:cNvPr id="5" name="Picture 4"/>
          <p:cNvPicPr>
            <a:picLocks/>
          </p:cNvPicPr>
          <p:nvPr userDrawn="1">
            <p:custDataLst>
              <p:tags r:id="rId2"/>
            </p:custDataLst>
          </p:nvPr>
        </p:nvPicPr>
        <p:blipFill>
          <a:blip r:embed="rId8">
            <a:extLst>
              <a:ext uri="{28A0092B-C50C-407E-A947-70E740481C1C}">
                <a14:useLocalDpi xmlns:a14="http://schemas.microsoft.com/office/drawing/2010/main" val="0"/>
              </a:ext>
            </a:extLst>
          </a:blip>
          <a:stretch>
            <a:fillRect/>
          </a:stretch>
        </p:blipFill>
        <p:spPr bwMode="hidden">
          <a:xfrm>
            <a:off x="0" y="0"/>
            <a:ext cx="9144000" cy="6858000"/>
          </a:xfrm>
          <a:prstGeom prst="rect">
            <a:avLst/>
          </a:prstGeom>
        </p:spPr>
      </p:pic>
      <p:sp>
        <p:nvSpPr>
          <p:cNvPr id="2" name="Title 1"/>
          <p:cNvSpPr>
            <a:spLocks noGrp="1"/>
          </p:cNvSpPr>
          <p:nvPr>
            <p:ph type="title"/>
          </p:nvPr>
        </p:nvSpPr>
        <p:spPr bwMode="black">
          <a:xfrm>
            <a:off x="684213" y="1628775"/>
            <a:ext cx="7272163" cy="1329620"/>
          </a:xfrm>
        </p:spPr>
        <p:txBody>
          <a:bodyPr vert="horz" lIns="0" tIns="0" rIns="0" bIns="0" rtlCol="0" anchor="t" anchorCtr="0">
            <a:noAutofit/>
          </a:bodyPr>
          <a:lstStyle>
            <a:lvl1pPr algn="l" defTabSz="914400" rtl="0" eaLnBrk="1" latinLnBrk="0" hangingPunct="1">
              <a:lnSpc>
                <a:spcPct val="80000"/>
              </a:lnSpc>
              <a:spcBef>
                <a:spcPct val="0"/>
              </a:spcBef>
              <a:buNone/>
              <a:defRPr lang="en-GB" sz="4800" kern="1200" dirty="0">
                <a:solidFill>
                  <a:srgbClr val="FFFFFF"/>
                </a:solidFill>
                <a:latin typeface="SwissReSans Light" pitchFamily="34" charset="0"/>
                <a:ea typeface="+mj-ea"/>
                <a:cs typeface="+mj-cs"/>
              </a:defRPr>
            </a:lvl1pPr>
          </a:lstStyle>
          <a:p>
            <a:r>
              <a:rPr lang="en-GB" dirty="0" smtClean="0"/>
              <a:t>Click to edit Master title style</a:t>
            </a:r>
            <a:endParaRPr lang="en-GB" dirty="0"/>
          </a:p>
        </p:txBody>
      </p:sp>
      <p:sp>
        <p:nvSpPr>
          <p:cNvPr id="10" name="Text Placeholder 9"/>
          <p:cNvSpPr>
            <a:spLocks noGrp="1"/>
          </p:cNvSpPr>
          <p:nvPr>
            <p:ph type="body" sz="quarter" idx="12"/>
          </p:nvPr>
        </p:nvSpPr>
        <p:spPr>
          <a:xfrm>
            <a:off x="684213" y="3573016"/>
            <a:ext cx="7272163" cy="2448372"/>
          </a:xfrm>
        </p:spPr>
        <p:txBody>
          <a:bodyPr/>
          <a:lstStyle>
            <a:lvl1pPr>
              <a:spcBef>
                <a:spcPts val="0"/>
              </a:spcBef>
              <a:defRPr sz="1800">
                <a:solidFill>
                  <a:srgbClr val="283E36"/>
                </a:solidFill>
                <a:latin typeface="SwissReSans Light" panose="020B0504020202020204" pitchFamily="34" charset="0"/>
              </a:defRPr>
            </a:lvl1pPr>
            <a:lvl2pPr>
              <a:spcBef>
                <a:spcPts val="0"/>
              </a:spcBef>
              <a:defRPr sz="1600">
                <a:solidFill>
                  <a:srgbClr val="283E36"/>
                </a:solidFill>
                <a:latin typeface="SwissReSans Light" panose="020B0504020202020204" pitchFamily="34" charset="0"/>
              </a:defRPr>
            </a:lvl2pPr>
            <a:lvl3pPr>
              <a:spcBef>
                <a:spcPts val="0"/>
              </a:spcBef>
              <a:defRPr sz="1600">
                <a:solidFill>
                  <a:srgbClr val="283E36"/>
                </a:solidFill>
                <a:latin typeface="SwissReSans Light" panose="020B0504020202020204" pitchFamily="34" charset="0"/>
              </a:defRPr>
            </a:lvl3pPr>
            <a:lvl4pPr>
              <a:spcBef>
                <a:spcPts val="0"/>
              </a:spcBef>
              <a:defRPr sz="1600">
                <a:solidFill>
                  <a:srgbClr val="283E36"/>
                </a:solidFill>
                <a:latin typeface="SwissReSans Light" panose="020B0504020202020204" pitchFamily="34" charset="0"/>
              </a:defRPr>
            </a:lvl4pPr>
            <a:lvl5pPr>
              <a:spcBef>
                <a:spcPts val="0"/>
              </a:spcBef>
              <a:defRPr sz="1600">
                <a:solidFill>
                  <a:srgbClr val="283E36"/>
                </a:solidFill>
                <a:latin typeface="SwissReSans Light" panose="020B0504020202020204" pitchFamily="34" charset="0"/>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3" name="Date Placeholder 2"/>
          <p:cNvSpPr>
            <a:spLocks noGrp="1"/>
          </p:cNvSpPr>
          <p:nvPr>
            <p:ph type="dt" sz="half" idx="13"/>
          </p:nvPr>
        </p:nvSpPr>
        <p:spPr/>
        <p:txBody>
          <a:bodyPr/>
          <a:lstStyle/>
          <a:p>
            <a:endParaRPr lang="en-GB" dirty="0"/>
          </a:p>
        </p:txBody>
      </p:sp>
      <p:sp>
        <p:nvSpPr>
          <p:cNvPr id="4" name="Footer Placeholder 3"/>
          <p:cNvSpPr>
            <a:spLocks noGrp="1"/>
          </p:cNvSpPr>
          <p:nvPr>
            <p:ph type="ftr" sz="quarter" idx="14"/>
          </p:nvPr>
        </p:nvSpPr>
        <p:spPr/>
        <p:txBody>
          <a:bodyPr/>
          <a:lstStyle/>
          <a:p>
            <a:endParaRPr lang="en-GB" dirty="0"/>
          </a:p>
        </p:txBody>
      </p:sp>
      <p:sp>
        <p:nvSpPr>
          <p:cNvPr id="8" name="Slide Number Placeholder 7"/>
          <p:cNvSpPr>
            <a:spLocks noGrp="1"/>
          </p:cNvSpPr>
          <p:nvPr>
            <p:ph type="sldNum" sz="quarter" idx="15"/>
            <p:custDataLst>
              <p:tags r:id="rId3"/>
            </p:custDataLst>
          </p:nvPr>
        </p:nvSpPr>
        <p:spPr/>
        <p:txBody>
          <a:bodyPr/>
          <a:lstStyle/>
          <a:p>
            <a:fld id="{5E4D2043-7E31-4A53-BD33-72A88E682172}" type="slidenum">
              <a:rPr lang="en-GB" smtClean="0"/>
              <a:pPr/>
              <a:t>‹#›</a:t>
            </a:fld>
            <a:endParaRPr lang="en-GB" dirty="0"/>
          </a:p>
        </p:txBody>
      </p:sp>
      <p:sp>
        <p:nvSpPr>
          <p:cNvPr id="11" name="Classification"/>
          <p:cNvSpPr txBox="1">
            <a:spLocks noChangeArrowheads="1"/>
          </p:cNvSpPr>
          <p:nvPr userDrawn="1">
            <p:custDataLst>
              <p:tags r:id="rId4"/>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14" name="Footer"/>
          <p:cNvSpPr txBox="1">
            <a:spLocks/>
          </p:cNvSpPr>
          <p:nvPr userDrawn="1">
            <p:custDataLst>
              <p:tags r:id="rId5"/>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pic>
        <p:nvPicPr>
          <p:cNvPr id="9" name="Picture 8"/>
          <p:cNvPicPr>
            <a:picLocks noChangeAspect="1"/>
          </p:cNvPicPr>
          <p:nvPr userDrawn="1">
            <p:custDataLst>
              <p:tags r:id="rId6"/>
            </p:custDataLst>
          </p:nvPr>
        </p:nvPicPr>
        <p:blipFill>
          <a:blip r:embed="rId9"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417397859"/>
      </p:ext>
    </p:extLst>
  </p:cSld>
  <p:clrMapOvr>
    <a:masterClrMapping/>
  </p:clrMapOvr>
  <p:hf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Two Content"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bwMode="black">
          <a:xfrm>
            <a:off x="684213" y="1628774"/>
            <a:ext cx="3887788" cy="4392614"/>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4" name="Content Placeholder 3"/>
          <p:cNvSpPr>
            <a:spLocks noGrp="1"/>
          </p:cNvSpPr>
          <p:nvPr>
            <p:ph sz="half" idx="2"/>
          </p:nvPr>
        </p:nvSpPr>
        <p:spPr bwMode="black">
          <a:xfrm>
            <a:off x="4788024" y="1628775"/>
            <a:ext cx="3887664" cy="4392613"/>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8" name="Title 7"/>
          <p:cNvSpPr>
            <a:spLocks noGrp="1"/>
          </p:cNvSpPr>
          <p:nvPr>
            <p:ph type="title"/>
          </p:nvPr>
        </p:nvSpPr>
        <p:spPr/>
        <p:txBody>
          <a:bodyPr/>
          <a:lstStyle/>
          <a:p>
            <a:r>
              <a:rPr lang="en-GB" dirty="0" smtClean="0"/>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349184698"/>
      </p:ext>
    </p:extLst>
  </p:cSld>
  <p:clrMapOvr>
    <a:masterClrMapping/>
  </p:clrMapOvr>
  <p:hf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Title Only" preserve="1" userDrawn="1">
  <p:cSld name="Title Only">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endParaRPr lang="en-GB" dirty="0"/>
          </a:p>
        </p:txBody>
      </p:sp>
      <p:sp>
        <p:nvSpPr>
          <p:cNvPr id="7" name="Footer Placeholder 6"/>
          <p:cNvSpPr>
            <a:spLocks noGrp="1"/>
          </p:cNvSpPr>
          <p:nvPr>
            <p:ph type="ftr" sz="quarter" idx="11"/>
          </p:nvPr>
        </p:nvSpPr>
        <p:spPr/>
        <p:txBody>
          <a:bodyPr/>
          <a:lstStyle/>
          <a:p>
            <a:endParaRPr lang="en-GB" dirty="0"/>
          </a:p>
        </p:txBody>
      </p:sp>
      <p:sp>
        <p:nvSpPr>
          <p:cNvPr id="8" name="Slide Number Placeholder 7"/>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
        <p:nvSpPr>
          <p:cNvPr id="9" name="Title 8"/>
          <p:cNvSpPr>
            <a:spLocks noGrp="1"/>
          </p:cNvSpPr>
          <p:nvPr>
            <p:ph type="title"/>
          </p:nvPr>
        </p:nvSpPr>
        <p:spPr/>
        <p:txBody>
          <a:bodyPr/>
          <a:lstStyle/>
          <a:p>
            <a:r>
              <a:rPr lang="en-GB" dirty="0" smtClean="0"/>
              <a:t>Click to edit Master title style</a:t>
            </a:r>
            <a:endParaRPr lang="en-GB" dirty="0"/>
          </a:p>
        </p:txBody>
      </p:sp>
    </p:spTree>
    <p:extLst>
      <p:ext uri="{BB962C8B-B14F-4D97-AF65-F5344CB8AC3E}">
        <p14:creationId xmlns:p14="http://schemas.microsoft.com/office/powerpoint/2010/main" val="929343207"/>
      </p:ext>
    </p:extLst>
  </p:cSld>
  <p:clrMapOvr>
    <a:masterClrMapping/>
  </p:clrMapOvr>
  <p:hf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Key Message" preserve="1" userDrawn="1">
  <p:cSld name="Key Messag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2084560289"/>
      </p:ext>
    </p:extLst>
  </p:cSld>
  <p:clrMapOvr>
    <a:masterClrMapping/>
  </p:clrMapOvr>
  <p:hf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matchingName="Image" preserve="1" userDrawn="1">
  <p:cSld name="Image">
    <p:bg>
      <p:bgPr>
        <a:solidFill>
          <a:srgbClr val="D1DCD6"/>
        </a:solidFill>
        <a:effectLst/>
      </p:bgPr>
    </p:bg>
    <p:spTree>
      <p:nvGrpSpPr>
        <p:cNvPr id="1" name=""/>
        <p:cNvGrpSpPr/>
        <p:nvPr/>
      </p:nvGrpSpPr>
      <p:grpSpPr>
        <a:xfrm>
          <a:off x="0" y="0"/>
          <a:ext cx="0" cy="0"/>
          <a:chOff x="0" y="0"/>
          <a:chExt cx="0" cy="0"/>
        </a:xfrm>
      </p:grpSpPr>
      <p:sp>
        <p:nvSpPr>
          <p:cNvPr id="3" name="Picture Placeholder 2" hidden="1"/>
          <p:cNvSpPr>
            <a:spLocks noGrp="1"/>
          </p:cNvSpPr>
          <p:nvPr>
            <p:ph type="pic" idx="1"/>
          </p:nvPr>
        </p:nvSpPr>
        <p:spPr bwMode="gray">
          <a:xfrm>
            <a:off x="0" y="0"/>
            <a:ext cx="9144000" cy="6858000"/>
          </a:xfrm>
        </p:spPr>
        <p:txBody>
          <a:bodyPr/>
          <a:lstStyle>
            <a:lvl1pPr marL="0" indent="0">
              <a:buNone/>
              <a:defRPr sz="1200">
                <a:solidFill>
                  <a:srgbClr val="A8BAB2"/>
                </a:solidFill>
                <a:latin typeface="SwissReSans"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smtClean="0"/>
              <a:t>Click icon to add picture</a:t>
            </a:r>
            <a:endParaRPr lang="en-GB" dirty="0"/>
          </a:p>
        </p:txBody>
      </p:sp>
      <p:sp>
        <p:nvSpPr>
          <p:cNvPr id="6" name="Date Placeholder 5"/>
          <p:cNvSpPr>
            <a:spLocks noGrp="1"/>
          </p:cNvSpPr>
          <p:nvPr>
            <p:ph type="dt" sz="half" idx="10"/>
          </p:nvPr>
        </p:nvSpPr>
        <p:spPr/>
        <p:txBody>
          <a:bodyPr/>
          <a:lstStyle/>
          <a:p>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
        <p:nvSpPr>
          <p:cNvPr id="10" name="Classification"/>
          <p:cNvSpPr txBox="1">
            <a:spLocks noChangeArrowheads="1"/>
          </p:cNvSpPr>
          <p:nvPr userDrawn="1">
            <p:custDataLst>
              <p:tags r:id="rId3"/>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12" name="Footer"/>
          <p:cNvSpPr txBox="1">
            <a:spLocks/>
          </p:cNvSpPr>
          <p:nvPr userDrawn="1">
            <p:custDataLst>
              <p:tags r:id="rId4"/>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pic>
        <p:nvPicPr>
          <p:cNvPr id="5" name="Picture 4"/>
          <p:cNvPicPr>
            <a:picLocks noChangeAspect="1"/>
          </p:cNvPicPr>
          <p:nvPr userDrawn="1">
            <p:custDataLst>
              <p:tags r:id="rId5"/>
            </p:custDataLst>
          </p:nvPr>
        </p:nvPicPr>
        <p:blipFill>
          <a:blip r:embed="rId7"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226677869"/>
      </p:ext>
    </p:extLst>
  </p:cSld>
  <p:clrMapOvr>
    <a:masterClrMapping/>
  </p:clrMapOvr>
  <p:hf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Text and Image" preserve="1" userDrawn="1">
  <p:cSld name="Text and Image">
    <p:spTree>
      <p:nvGrpSpPr>
        <p:cNvPr id="1" name=""/>
        <p:cNvGrpSpPr/>
        <p:nvPr/>
      </p:nvGrpSpPr>
      <p:grpSpPr>
        <a:xfrm>
          <a:off x="0" y="0"/>
          <a:ext cx="0" cy="0"/>
          <a:chOff x="0" y="0"/>
          <a:chExt cx="0" cy="0"/>
        </a:xfrm>
      </p:grpSpPr>
      <p:sp>
        <p:nvSpPr>
          <p:cNvPr id="12" name="Picture Placeholder 7"/>
          <p:cNvSpPr>
            <a:spLocks noGrp="1"/>
          </p:cNvSpPr>
          <p:nvPr>
            <p:ph type="pic" sz="quarter" idx="13" hasCustomPrompt="1"/>
          </p:nvPr>
        </p:nvSpPr>
        <p:spPr bwMode="gray">
          <a:xfrm>
            <a:off x="0" y="0"/>
            <a:ext cx="9144000" cy="6858000"/>
          </a:xfrm>
        </p:spPr>
        <p:txBody>
          <a:bodyPr lIns="4752000" anchor="ctr"/>
          <a:lstStyle>
            <a:lvl1pPr>
              <a:buFontTx/>
              <a:buNone/>
              <a:defRPr sz="1200">
                <a:solidFill>
                  <a:srgbClr val="A8BAB2"/>
                </a:solidFill>
                <a:latin typeface="SwissReSans" pitchFamily="34" charset="0"/>
              </a:defRPr>
            </a:lvl1pPr>
          </a:lstStyle>
          <a:p>
            <a:r>
              <a:rPr lang="en-GB" noProof="1" smtClean="0"/>
              <a:t>Select an image from the Brandic menu</a:t>
            </a:r>
            <a:endParaRPr lang="en-GB" noProof="1"/>
          </a:p>
        </p:txBody>
      </p:sp>
      <p:sp>
        <p:nvSpPr>
          <p:cNvPr id="3" name="Content Placeholder 2"/>
          <p:cNvSpPr>
            <a:spLocks noGrp="1"/>
          </p:cNvSpPr>
          <p:nvPr>
            <p:ph sz="half" idx="1"/>
          </p:nvPr>
        </p:nvSpPr>
        <p:spPr bwMode="black">
          <a:xfrm>
            <a:off x="684213" y="1628774"/>
            <a:ext cx="3527747" cy="4392614"/>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8" name="Title 7"/>
          <p:cNvSpPr>
            <a:spLocks noGrp="1"/>
          </p:cNvSpPr>
          <p:nvPr>
            <p:ph type="title"/>
          </p:nvPr>
        </p:nvSpPr>
        <p:spPr>
          <a:xfrm>
            <a:off x="684214" y="692150"/>
            <a:ext cx="3527745" cy="692647"/>
          </a:xfrm>
        </p:spPr>
        <p:txBody>
          <a:bodyPr/>
          <a:lstStyle/>
          <a:p>
            <a:r>
              <a:rPr lang="en-GB" dirty="0" smtClean="0"/>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442873629"/>
      </p:ext>
    </p:extLst>
  </p:cSld>
  <p:clrMapOvr>
    <a:masterClrMapping/>
  </p:clrMapOvr>
  <p:hf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Statement and Image" preserve="1" userDrawn="1">
  <p:cSld name="Statement and Image">
    <p:spTree>
      <p:nvGrpSpPr>
        <p:cNvPr id="1" name=""/>
        <p:cNvGrpSpPr/>
        <p:nvPr/>
      </p:nvGrpSpPr>
      <p:grpSpPr>
        <a:xfrm>
          <a:off x="0" y="0"/>
          <a:ext cx="0" cy="0"/>
          <a:chOff x="0" y="0"/>
          <a:chExt cx="0" cy="0"/>
        </a:xfrm>
      </p:grpSpPr>
      <p:sp>
        <p:nvSpPr>
          <p:cNvPr id="12" name="Picture Placeholder 7"/>
          <p:cNvSpPr>
            <a:spLocks noGrp="1"/>
          </p:cNvSpPr>
          <p:nvPr>
            <p:ph type="pic" sz="quarter" idx="13" hasCustomPrompt="1"/>
          </p:nvPr>
        </p:nvSpPr>
        <p:spPr bwMode="gray">
          <a:xfrm>
            <a:off x="0" y="0"/>
            <a:ext cx="9144000" cy="6858000"/>
          </a:xfrm>
        </p:spPr>
        <p:txBody>
          <a:bodyPr lIns="4752000" anchor="ctr"/>
          <a:lstStyle>
            <a:lvl1pPr>
              <a:buFontTx/>
              <a:buNone/>
              <a:defRPr sz="1200">
                <a:solidFill>
                  <a:srgbClr val="A8BAB2"/>
                </a:solidFill>
                <a:latin typeface="SwissReSans" pitchFamily="34" charset="0"/>
              </a:defRPr>
            </a:lvl1pPr>
          </a:lstStyle>
          <a:p>
            <a:r>
              <a:rPr lang="en-GB" noProof="1" smtClean="0"/>
              <a:t>Select an image from the Brandic menu</a:t>
            </a:r>
            <a:endParaRPr lang="en-GB" noProof="1"/>
          </a:p>
        </p:txBody>
      </p:sp>
      <p:sp>
        <p:nvSpPr>
          <p:cNvPr id="8" name="Title 7"/>
          <p:cNvSpPr>
            <a:spLocks noGrp="1"/>
          </p:cNvSpPr>
          <p:nvPr>
            <p:ph type="title"/>
          </p:nvPr>
        </p:nvSpPr>
        <p:spPr>
          <a:xfrm>
            <a:off x="684213" y="1628773"/>
            <a:ext cx="3527747" cy="4392614"/>
          </a:xfrm>
        </p:spPr>
        <p:txBody>
          <a:bodyPr/>
          <a:lstStyle/>
          <a:p>
            <a:r>
              <a:rPr lang="en-GB" dirty="0" smtClean="0"/>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745826579"/>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ext and Image" preserve="1" userDrawn="1">
  <p:cSld name="Text and Image">
    <p:spTree>
      <p:nvGrpSpPr>
        <p:cNvPr id="1" name=""/>
        <p:cNvGrpSpPr/>
        <p:nvPr/>
      </p:nvGrpSpPr>
      <p:grpSpPr>
        <a:xfrm>
          <a:off x="0" y="0"/>
          <a:ext cx="0" cy="0"/>
          <a:chOff x="0" y="0"/>
          <a:chExt cx="0" cy="0"/>
        </a:xfrm>
      </p:grpSpPr>
      <p:sp>
        <p:nvSpPr>
          <p:cNvPr id="12" name="Picture Placeholder 7"/>
          <p:cNvSpPr>
            <a:spLocks noGrp="1"/>
          </p:cNvSpPr>
          <p:nvPr>
            <p:ph type="pic" sz="quarter" idx="13" hasCustomPrompt="1"/>
          </p:nvPr>
        </p:nvSpPr>
        <p:spPr bwMode="gray">
          <a:xfrm>
            <a:off x="0" y="0"/>
            <a:ext cx="9144000" cy="6858000"/>
          </a:xfrm>
        </p:spPr>
        <p:txBody>
          <a:bodyPr lIns="4752000" anchor="ctr"/>
          <a:lstStyle>
            <a:lvl1pPr>
              <a:buFontTx/>
              <a:buNone/>
              <a:defRPr sz="1200">
                <a:solidFill>
                  <a:srgbClr val="A8BAB2"/>
                </a:solidFill>
                <a:latin typeface="SwissReSans" pitchFamily="34" charset="0"/>
              </a:defRPr>
            </a:lvl1pPr>
          </a:lstStyle>
          <a:p>
            <a:r>
              <a:rPr lang="en-GB" noProof="1" smtClean="0"/>
              <a:t>Select an image from the Brandic menu</a:t>
            </a:r>
            <a:endParaRPr lang="en-GB" noProof="1"/>
          </a:p>
        </p:txBody>
      </p:sp>
      <p:sp>
        <p:nvSpPr>
          <p:cNvPr id="3" name="Content Placeholder 2"/>
          <p:cNvSpPr>
            <a:spLocks noGrp="1"/>
          </p:cNvSpPr>
          <p:nvPr>
            <p:ph sz="half" idx="1"/>
          </p:nvPr>
        </p:nvSpPr>
        <p:spPr bwMode="black">
          <a:xfrm>
            <a:off x="684213" y="1628774"/>
            <a:ext cx="3527747" cy="4392614"/>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8" name="Title 7"/>
          <p:cNvSpPr>
            <a:spLocks noGrp="1"/>
          </p:cNvSpPr>
          <p:nvPr>
            <p:ph type="title"/>
          </p:nvPr>
        </p:nvSpPr>
        <p:spPr>
          <a:xfrm>
            <a:off x="684214" y="692150"/>
            <a:ext cx="3527745" cy="692647"/>
          </a:xfrm>
        </p:spPr>
        <p:txBody>
          <a:bodyPr/>
          <a:lstStyle/>
          <a:p>
            <a:r>
              <a:rPr lang="en-GB" dirty="0" smtClean="0"/>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2857398718"/>
      </p:ext>
    </p:extLst>
  </p:cSld>
  <p:clrMapOvr>
    <a:masterClrMapping/>
  </p:clrMapOvr>
  <p:hf hdr="0" ftr="0" dt="0"/>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Power Symbol" preserve="1" userDrawn="1">
  <p:cSld name="Power Symbo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dirty="0"/>
          </a:p>
        </p:txBody>
      </p:sp>
      <p:sp>
        <p:nvSpPr>
          <p:cNvPr id="3" name="Footer Placeholder 2"/>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grpSp>
        <p:nvGrpSpPr>
          <p:cNvPr id="10" name="Group 9"/>
          <p:cNvGrpSpPr/>
          <p:nvPr userDrawn="1"/>
        </p:nvGrpSpPr>
        <p:grpSpPr>
          <a:xfrm>
            <a:off x="3132138" y="1989138"/>
            <a:ext cx="2879725" cy="2879725"/>
            <a:chOff x="3132138" y="1989138"/>
            <a:chExt cx="2879725" cy="2879725"/>
          </a:xfrm>
        </p:grpSpPr>
        <p:sp>
          <p:nvSpPr>
            <p:cNvPr id="9" name="Rectangle 8"/>
            <p:cNvSpPr/>
            <p:nvPr userDrawn="1"/>
          </p:nvSpPr>
          <p:spPr>
            <a:xfrm>
              <a:off x="3707904" y="2564904"/>
              <a:ext cx="1728192" cy="1728192"/>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latin typeface="SwissReSans" pitchFamily="34" charset="0"/>
              </a:endParaRPr>
            </a:p>
          </p:txBody>
        </p:sp>
        <p:sp>
          <p:nvSpPr>
            <p:cNvPr id="8" name="Freeform 5"/>
            <p:cNvSpPr>
              <a:spLocks noEditPoints="1"/>
            </p:cNvSpPr>
            <p:nvPr userDrawn="1"/>
          </p:nvSpPr>
          <p:spPr bwMode="auto">
            <a:xfrm>
              <a:off x="3132138" y="1989138"/>
              <a:ext cx="2879725" cy="2879725"/>
            </a:xfrm>
            <a:custGeom>
              <a:avLst/>
              <a:gdLst>
                <a:gd name="T0" fmla="*/ 738 w 1476"/>
                <a:gd name="T1" fmla="*/ 0 h 1476"/>
                <a:gd name="T2" fmla="*/ 0 w 1476"/>
                <a:gd name="T3" fmla="*/ 738 h 1476"/>
                <a:gd name="T4" fmla="*/ 738 w 1476"/>
                <a:gd name="T5" fmla="*/ 1476 h 1476"/>
                <a:gd name="T6" fmla="*/ 1476 w 1476"/>
                <a:gd name="T7" fmla="*/ 738 h 1476"/>
                <a:gd name="T8" fmla="*/ 738 w 1476"/>
                <a:gd name="T9" fmla="*/ 0 h 1476"/>
                <a:gd name="T10" fmla="*/ 547 w 1476"/>
                <a:gd name="T11" fmla="*/ 1099 h 1476"/>
                <a:gd name="T12" fmla="*/ 388 w 1476"/>
                <a:gd name="T13" fmla="*/ 1099 h 1476"/>
                <a:gd name="T14" fmla="*/ 388 w 1476"/>
                <a:gd name="T15" fmla="*/ 637 h 1476"/>
                <a:gd name="T16" fmla="*/ 547 w 1476"/>
                <a:gd name="T17" fmla="*/ 637 h 1476"/>
                <a:gd name="T18" fmla="*/ 547 w 1476"/>
                <a:gd name="T19" fmla="*/ 1099 h 1476"/>
                <a:gd name="T20" fmla="*/ 817 w 1476"/>
                <a:gd name="T21" fmla="*/ 1099 h 1476"/>
                <a:gd name="T22" fmla="*/ 658 w 1476"/>
                <a:gd name="T23" fmla="*/ 1099 h 1476"/>
                <a:gd name="T24" fmla="*/ 658 w 1476"/>
                <a:gd name="T25" fmla="*/ 637 h 1476"/>
                <a:gd name="T26" fmla="*/ 817 w 1476"/>
                <a:gd name="T27" fmla="*/ 637 h 1476"/>
                <a:gd name="T28" fmla="*/ 817 w 1476"/>
                <a:gd name="T29" fmla="*/ 1099 h 1476"/>
                <a:gd name="T30" fmla="*/ 1088 w 1476"/>
                <a:gd name="T31" fmla="*/ 1099 h 1476"/>
                <a:gd name="T32" fmla="*/ 929 w 1476"/>
                <a:gd name="T33" fmla="*/ 1099 h 1476"/>
                <a:gd name="T34" fmla="*/ 929 w 1476"/>
                <a:gd name="T35" fmla="*/ 637 h 1476"/>
                <a:gd name="T36" fmla="*/ 1088 w 1476"/>
                <a:gd name="T37" fmla="*/ 637 h 1476"/>
                <a:gd name="T38" fmla="*/ 1088 w 1476"/>
                <a:gd name="T39" fmla="*/ 1099 h 1476"/>
                <a:gd name="T40" fmla="*/ 1094 w 1476"/>
                <a:gd name="T41" fmla="*/ 524 h 1476"/>
                <a:gd name="T42" fmla="*/ 382 w 1476"/>
                <a:gd name="T43" fmla="*/ 524 h 1476"/>
                <a:gd name="T44" fmla="*/ 382 w 1476"/>
                <a:gd name="T45" fmla="*/ 374 h 1476"/>
                <a:gd name="T46" fmla="*/ 1094 w 1476"/>
                <a:gd name="T47" fmla="*/ 374 h 1476"/>
                <a:gd name="T48" fmla="*/ 1094 w 1476"/>
                <a:gd name="T49" fmla="*/ 524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76" h="1476">
                  <a:moveTo>
                    <a:pt x="738" y="0"/>
                  </a:moveTo>
                  <a:cubicBezTo>
                    <a:pt x="330" y="0"/>
                    <a:pt x="0" y="331"/>
                    <a:pt x="0" y="738"/>
                  </a:cubicBezTo>
                  <a:cubicBezTo>
                    <a:pt x="0" y="1146"/>
                    <a:pt x="330" y="1476"/>
                    <a:pt x="738" y="1476"/>
                  </a:cubicBezTo>
                  <a:cubicBezTo>
                    <a:pt x="1145" y="1476"/>
                    <a:pt x="1476" y="1146"/>
                    <a:pt x="1476" y="738"/>
                  </a:cubicBezTo>
                  <a:cubicBezTo>
                    <a:pt x="1476" y="331"/>
                    <a:pt x="1145" y="0"/>
                    <a:pt x="738" y="0"/>
                  </a:cubicBezTo>
                  <a:moveTo>
                    <a:pt x="547" y="1099"/>
                  </a:moveTo>
                  <a:cubicBezTo>
                    <a:pt x="388" y="1099"/>
                    <a:pt x="388" y="1099"/>
                    <a:pt x="388" y="1099"/>
                  </a:cubicBezTo>
                  <a:cubicBezTo>
                    <a:pt x="388" y="637"/>
                    <a:pt x="388" y="637"/>
                    <a:pt x="388" y="637"/>
                  </a:cubicBezTo>
                  <a:cubicBezTo>
                    <a:pt x="547" y="637"/>
                    <a:pt x="547" y="637"/>
                    <a:pt x="547" y="637"/>
                  </a:cubicBezTo>
                  <a:lnTo>
                    <a:pt x="547" y="1099"/>
                  </a:lnTo>
                  <a:close/>
                  <a:moveTo>
                    <a:pt x="817" y="1099"/>
                  </a:moveTo>
                  <a:cubicBezTo>
                    <a:pt x="658" y="1099"/>
                    <a:pt x="658" y="1099"/>
                    <a:pt x="658" y="1099"/>
                  </a:cubicBezTo>
                  <a:cubicBezTo>
                    <a:pt x="658" y="637"/>
                    <a:pt x="658" y="637"/>
                    <a:pt x="658" y="637"/>
                  </a:cubicBezTo>
                  <a:cubicBezTo>
                    <a:pt x="817" y="637"/>
                    <a:pt x="817" y="637"/>
                    <a:pt x="817" y="637"/>
                  </a:cubicBezTo>
                  <a:lnTo>
                    <a:pt x="817" y="1099"/>
                  </a:lnTo>
                  <a:close/>
                  <a:moveTo>
                    <a:pt x="1088" y="1099"/>
                  </a:moveTo>
                  <a:cubicBezTo>
                    <a:pt x="929" y="1099"/>
                    <a:pt x="929" y="1099"/>
                    <a:pt x="929" y="1099"/>
                  </a:cubicBezTo>
                  <a:cubicBezTo>
                    <a:pt x="929" y="637"/>
                    <a:pt x="929" y="637"/>
                    <a:pt x="929" y="637"/>
                  </a:cubicBezTo>
                  <a:cubicBezTo>
                    <a:pt x="1088" y="637"/>
                    <a:pt x="1088" y="637"/>
                    <a:pt x="1088" y="637"/>
                  </a:cubicBezTo>
                  <a:lnTo>
                    <a:pt x="1088" y="1099"/>
                  </a:lnTo>
                  <a:close/>
                  <a:moveTo>
                    <a:pt x="1094" y="524"/>
                  </a:moveTo>
                  <a:cubicBezTo>
                    <a:pt x="382" y="524"/>
                    <a:pt x="382" y="524"/>
                    <a:pt x="382" y="524"/>
                  </a:cubicBezTo>
                  <a:cubicBezTo>
                    <a:pt x="382" y="374"/>
                    <a:pt x="382" y="374"/>
                    <a:pt x="382" y="374"/>
                  </a:cubicBezTo>
                  <a:cubicBezTo>
                    <a:pt x="1094" y="374"/>
                    <a:pt x="1094" y="374"/>
                    <a:pt x="1094" y="374"/>
                  </a:cubicBezTo>
                  <a:lnTo>
                    <a:pt x="1094" y="524"/>
                  </a:lnTo>
                  <a:close/>
                </a:path>
              </a:pathLst>
            </a:custGeom>
            <a:solidFill>
              <a:srgbClr val="627D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3766002457"/>
      </p:ext>
    </p:extLst>
  </p:cSld>
  <p:clrMapOvr>
    <a:masterClrMapping/>
  </p:clrMapOvr>
  <p:hf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matchingName="Closing" preserve="1" userDrawn="1">
  <p:cSld name="Closing">
    <p:spTree>
      <p:nvGrpSpPr>
        <p:cNvPr id="1" name=""/>
        <p:cNvGrpSpPr/>
        <p:nvPr/>
      </p:nvGrpSpPr>
      <p:grpSpPr>
        <a:xfrm>
          <a:off x="0" y="0"/>
          <a:ext cx="0" cy="0"/>
          <a:chOff x="0" y="0"/>
          <a:chExt cx="0" cy="0"/>
        </a:xfrm>
      </p:grpSpPr>
      <p:pic>
        <p:nvPicPr>
          <p:cNvPr id="5" name="Picture 4"/>
          <p:cNvPicPr>
            <a:picLocks/>
          </p:cNvPicPr>
          <p:nvPr userDrawn="1">
            <p:custDataLst>
              <p:tags r:id="rId2"/>
            </p:custDataLst>
          </p:nvPr>
        </p:nvPicPr>
        <p:blipFill>
          <a:blip r:embed="rId8">
            <a:extLst>
              <a:ext uri="{28A0092B-C50C-407E-A947-70E740481C1C}">
                <a14:useLocalDpi xmlns:a14="http://schemas.microsoft.com/office/drawing/2010/main" val="0"/>
              </a:ext>
            </a:extLst>
          </a:blip>
          <a:stretch>
            <a:fillRect/>
          </a:stretch>
        </p:blipFill>
        <p:spPr bwMode="hidden">
          <a:xfrm>
            <a:off x="0" y="0"/>
            <a:ext cx="9144000" cy="6858000"/>
          </a:xfrm>
          <a:prstGeom prst="rect">
            <a:avLst/>
          </a:prstGeom>
        </p:spPr>
      </p:pic>
      <p:sp>
        <p:nvSpPr>
          <p:cNvPr id="2" name="Title 1"/>
          <p:cNvSpPr>
            <a:spLocks noGrp="1"/>
          </p:cNvSpPr>
          <p:nvPr>
            <p:ph type="ctrTitle"/>
          </p:nvPr>
        </p:nvSpPr>
        <p:spPr bwMode="black">
          <a:xfrm>
            <a:off x="684213" y="1628775"/>
            <a:ext cx="7272163" cy="1329620"/>
          </a:xfrm>
        </p:spPr>
        <p:txBody>
          <a:bodyPr anchor="t" anchorCtr="0">
            <a:noAutofit/>
          </a:bodyPr>
          <a:lstStyle>
            <a:lvl1pPr algn="l">
              <a:lnSpc>
                <a:spcPct val="80000"/>
              </a:lnSpc>
              <a:defRPr sz="4800">
                <a:solidFill>
                  <a:srgbClr val="FFFFFF"/>
                </a:solidFill>
                <a:latin typeface="SwissReSans Light" pitchFamily="34" charset="0"/>
              </a:defRPr>
            </a:lvl1pPr>
          </a:lstStyle>
          <a:p>
            <a:r>
              <a:rPr lang="en-GB" dirty="0" smtClean="0"/>
              <a:t>Click to edit Master title style</a:t>
            </a:r>
            <a:endParaRPr lang="en-GB" dirty="0"/>
          </a:p>
        </p:txBody>
      </p:sp>
      <p:sp>
        <p:nvSpPr>
          <p:cNvPr id="3" name="Date Placeholder 2"/>
          <p:cNvSpPr>
            <a:spLocks noGrp="1"/>
          </p:cNvSpPr>
          <p:nvPr>
            <p:ph type="dt" sz="half" idx="10"/>
          </p:nvPr>
        </p:nvSpPr>
        <p:spPr/>
        <p:txBody>
          <a:bodyPr/>
          <a:lstStyle/>
          <a:p>
            <a:endParaRPr lang="en-GB" dirty="0"/>
          </a:p>
        </p:txBody>
      </p:sp>
      <p:sp>
        <p:nvSpPr>
          <p:cNvPr id="7" name="Footer Placeholder 6"/>
          <p:cNvSpPr>
            <a:spLocks noGrp="1"/>
          </p:cNvSpPr>
          <p:nvPr>
            <p:ph type="ftr" sz="quarter" idx="11"/>
          </p:nvPr>
        </p:nvSpPr>
        <p:spPr/>
        <p:txBody>
          <a:bodyPr/>
          <a:lstStyle/>
          <a:p>
            <a:endParaRPr lang="en-GB" dirty="0"/>
          </a:p>
        </p:txBody>
      </p:sp>
      <p:sp>
        <p:nvSpPr>
          <p:cNvPr id="8" name="Slide Number Placeholder 7"/>
          <p:cNvSpPr>
            <a:spLocks noGrp="1"/>
          </p:cNvSpPr>
          <p:nvPr>
            <p:ph type="sldNum" sz="quarter" idx="12"/>
            <p:custDataLst>
              <p:tags r:id="rId3"/>
            </p:custDataLst>
          </p:nvPr>
        </p:nvSpPr>
        <p:spPr/>
        <p:txBody>
          <a:bodyPr/>
          <a:lstStyle/>
          <a:p>
            <a:fld id="{5E4D2043-7E31-4A53-BD33-72A88E682172}" type="slidenum">
              <a:rPr lang="en-GB" smtClean="0"/>
              <a:pPr/>
              <a:t>‹#›</a:t>
            </a:fld>
            <a:endParaRPr lang="en-GB" dirty="0"/>
          </a:p>
        </p:txBody>
      </p:sp>
      <p:sp>
        <p:nvSpPr>
          <p:cNvPr id="9" name="Text Placeholder 9"/>
          <p:cNvSpPr>
            <a:spLocks noGrp="1"/>
          </p:cNvSpPr>
          <p:nvPr>
            <p:ph type="body" sz="quarter" idx="13"/>
          </p:nvPr>
        </p:nvSpPr>
        <p:spPr>
          <a:xfrm>
            <a:off x="684213" y="3573016"/>
            <a:ext cx="7272163" cy="2448372"/>
          </a:xfrm>
        </p:spPr>
        <p:txBody>
          <a:bodyPr/>
          <a:lstStyle>
            <a:lvl1pPr marL="0" indent="0">
              <a:spcBef>
                <a:spcPts val="0"/>
              </a:spcBef>
              <a:spcAft>
                <a:spcPts val="1200"/>
              </a:spcAft>
              <a:buFontTx/>
              <a:buNone/>
              <a:defRPr sz="1200">
                <a:solidFill>
                  <a:srgbClr val="283E36"/>
                </a:solidFill>
                <a:latin typeface="SwissReSans Light" panose="020B0504020202020204" pitchFamily="34" charset="0"/>
              </a:defRPr>
            </a:lvl1pPr>
            <a:lvl2pPr marL="182562" indent="0">
              <a:spcBef>
                <a:spcPts val="0"/>
              </a:spcBef>
              <a:spcAft>
                <a:spcPts val="1200"/>
              </a:spcAft>
              <a:buFontTx/>
              <a:buNone/>
              <a:defRPr sz="1200">
                <a:solidFill>
                  <a:srgbClr val="283E36"/>
                </a:solidFill>
                <a:latin typeface="SwissReSans Light" panose="020B0504020202020204" pitchFamily="34" charset="0"/>
              </a:defRPr>
            </a:lvl2pPr>
            <a:lvl3pPr marL="444500" indent="0">
              <a:spcBef>
                <a:spcPts val="0"/>
              </a:spcBef>
              <a:spcAft>
                <a:spcPts val="1200"/>
              </a:spcAft>
              <a:buFontTx/>
              <a:buNone/>
              <a:defRPr sz="1200">
                <a:solidFill>
                  <a:srgbClr val="283E36"/>
                </a:solidFill>
                <a:latin typeface="SwissReSans Light" panose="020B0504020202020204" pitchFamily="34" charset="0"/>
              </a:defRPr>
            </a:lvl3pPr>
            <a:lvl4pPr marL="715963" indent="0">
              <a:spcBef>
                <a:spcPts val="0"/>
              </a:spcBef>
              <a:spcAft>
                <a:spcPts val="1200"/>
              </a:spcAft>
              <a:buFontTx/>
              <a:buNone/>
              <a:defRPr sz="1200">
                <a:solidFill>
                  <a:srgbClr val="283E36"/>
                </a:solidFill>
                <a:latin typeface="SwissReSans Light" panose="020B0504020202020204" pitchFamily="34" charset="0"/>
              </a:defRPr>
            </a:lvl4pPr>
            <a:lvl5pPr marL="985838" indent="0">
              <a:spcBef>
                <a:spcPts val="0"/>
              </a:spcBef>
              <a:spcAft>
                <a:spcPts val="1200"/>
              </a:spcAft>
              <a:buFontTx/>
              <a:buNone/>
              <a:defRPr sz="1200">
                <a:solidFill>
                  <a:srgbClr val="283E36"/>
                </a:solidFill>
                <a:latin typeface="SwissReSans Light" panose="020B0504020202020204" pitchFamily="34" charset="0"/>
              </a:defRPr>
            </a:lvl5pPr>
          </a:lstStyle>
          <a:p>
            <a:pPr lvl="0"/>
            <a:r>
              <a:rPr lang="en-GB" dirty="0" smtClean="0"/>
              <a:t>Click to edit Master text styles</a:t>
            </a:r>
          </a:p>
        </p:txBody>
      </p:sp>
      <p:sp>
        <p:nvSpPr>
          <p:cNvPr id="10" name="Classification"/>
          <p:cNvSpPr txBox="1">
            <a:spLocks noChangeArrowheads="1"/>
          </p:cNvSpPr>
          <p:nvPr userDrawn="1">
            <p:custDataLst>
              <p:tags r:id="rId4"/>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13" name="Footer"/>
          <p:cNvSpPr txBox="1">
            <a:spLocks/>
          </p:cNvSpPr>
          <p:nvPr userDrawn="1">
            <p:custDataLst>
              <p:tags r:id="rId5"/>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pic>
        <p:nvPicPr>
          <p:cNvPr id="11" name="Picture 10"/>
          <p:cNvPicPr>
            <a:picLocks noChangeAspect="1"/>
          </p:cNvPicPr>
          <p:nvPr userDrawn="1">
            <p:custDataLst>
              <p:tags r:id="rId6"/>
            </p:custDataLst>
          </p:nvPr>
        </p:nvPicPr>
        <p:blipFill>
          <a:blip r:embed="rId9"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2322960017"/>
      </p:ext>
    </p:extLst>
  </p:cSld>
  <p:clrMapOvr>
    <a:masterClrMapping/>
  </p:clrMapOvr>
  <p:hf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4"/>
        <p:cNvGrpSpPr/>
        <p:nvPr/>
      </p:nvGrpSpPr>
      <p:grpSpPr>
        <a:xfrm>
          <a:off x="0" y="0"/>
          <a:ext cx="0" cy="0"/>
          <a:chOff x="0" y="0"/>
          <a:chExt cx="0" cy="0"/>
        </a:xfrm>
      </p:grpSpPr>
      <p:sp>
        <p:nvSpPr>
          <p:cNvPr id="25" name="Shape 25"/>
          <p:cNvSpPr txBox="1">
            <a:spLocks noGrp="1"/>
          </p:cNvSpPr>
          <p:nvPr>
            <p:ph type="body" idx="1"/>
          </p:nvPr>
        </p:nvSpPr>
        <p:spPr>
          <a:xfrm>
            <a:off x="684212" y="1628775"/>
            <a:ext cx="7991475" cy="4392513"/>
          </a:xfrm>
          <a:prstGeom prst="rect">
            <a:avLst/>
          </a:prstGeom>
          <a:noFill/>
          <a:ln>
            <a:noFill/>
          </a:ln>
        </p:spPr>
        <p:txBody>
          <a:bodyPr lIns="91425" tIns="91425" rIns="91425" bIns="91425" anchor="t" anchorCtr="0"/>
          <a:lstStyle>
            <a:lvl1pPr marL="182563" marR="0" lvl="0" indent="-68263" algn="l" rtl="0">
              <a:lnSpc>
                <a:spcPct val="100000"/>
              </a:lnSpc>
              <a:spcBef>
                <a:spcPts val="1200"/>
              </a:spcBef>
              <a:buClr>
                <a:srgbClr val="283E36"/>
              </a:buClr>
              <a:buSzPct val="100000"/>
              <a:buFont typeface="Arial"/>
              <a:buChar char="•"/>
              <a:defRPr sz="1800" b="0" i="0" u="none" strike="noStrike" cap="none">
                <a:solidFill>
                  <a:srgbClr val="283E36"/>
                </a:solidFill>
                <a:latin typeface="Arial"/>
                <a:ea typeface="Arial"/>
                <a:cs typeface="Arial"/>
                <a:sym typeface="Arial"/>
              </a:defRPr>
            </a:lvl1pPr>
            <a:lvl2pPr marL="444500" marR="0" lvl="1" indent="-165100" algn="l" rtl="0">
              <a:lnSpc>
                <a:spcPct val="100000"/>
              </a:lnSpc>
              <a:spcBef>
                <a:spcPts val="1000"/>
              </a:spcBef>
              <a:buClr>
                <a:srgbClr val="283E36"/>
              </a:buClr>
              <a:buSzPct val="100000"/>
              <a:buFont typeface="Arial"/>
              <a:buChar char="–"/>
              <a:defRPr sz="1600" b="0" i="0" u="none" strike="noStrike" cap="none">
                <a:solidFill>
                  <a:srgbClr val="283E36"/>
                </a:solidFill>
                <a:latin typeface="Arial"/>
                <a:ea typeface="Arial"/>
                <a:cs typeface="Arial"/>
                <a:sym typeface="Arial"/>
              </a:defRPr>
            </a:lvl2pPr>
            <a:lvl3pPr marL="715963" marR="0" lvl="2" indent="-169862" algn="l" rtl="0">
              <a:lnSpc>
                <a:spcPct val="100000"/>
              </a:lnSpc>
              <a:spcBef>
                <a:spcPts val="1000"/>
              </a:spcBef>
              <a:buClr>
                <a:srgbClr val="283E36"/>
              </a:buClr>
              <a:buSzPct val="100000"/>
              <a:buFont typeface="Arial"/>
              <a:buChar char="–"/>
              <a:defRPr sz="1600" b="0" i="0" u="none" strike="noStrike" cap="none">
                <a:solidFill>
                  <a:srgbClr val="283E36"/>
                </a:solidFill>
                <a:latin typeface="Arial"/>
                <a:ea typeface="Arial"/>
                <a:cs typeface="Arial"/>
                <a:sym typeface="Arial"/>
              </a:defRPr>
            </a:lvl3pPr>
            <a:lvl4pPr marL="985838" marR="0" lvl="3" indent="-173037" algn="l" rtl="0">
              <a:lnSpc>
                <a:spcPct val="100000"/>
              </a:lnSpc>
              <a:spcBef>
                <a:spcPts val="1000"/>
              </a:spcBef>
              <a:buClr>
                <a:srgbClr val="283E36"/>
              </a:buClr>
              <a:buSzPct val="100000"/>
              <a:buFont typeface="Arial"/>
              <a:buChar char="–"/>
              <a:defRPr sz="1600" b="0" i="0" u="none" strike="noStrike" cap="none">
                <a:solidFill>
                  <a:srgbClr val="283E36"/>
                </a:solidFill>
                <a:latin typeface="Arial"/>
                <a:ea typeface="Arial"/>
                <a:cs typeface="Arial"/>
                <a:sym typeface="Arial"/>
              </a:defRPr>
            </a:lvl4pPr>
            <a:lvl5pPr marL="1255713" marR="0" lvl="4" indent="-176212" algn="l" rtl="0">
              <a:lnSpc>
                <a:spcPct val="100000"/>
              </a:lnSpc>
              <a:spcBef>
                <a:spcPts val="1000"/>
              </a:spcBef>
              <a:buClr>
                <a:srgbClr val="283E36"/>
              </a:buClr>
              <a:buSzPct val="100000"/>
              <a:buFont typeface="Arial"/>
              <a:buChar char="–"/>
              <a:defRPr sz="1600" b="0" i="0" u="none" strike="noStrike" cap="none">
                <a:solidFill>
                  <a:srgbClr val="283E36"/>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lang="en-GB" dirty="0"/>
          </a:p>
        </p:txBody>
      </p:sp>
      <p:sp>
        <p:nvSpPr>
          <p:cNvPr id="26" name="Shape 26"/>
          <p:cNvSpPr txBox="1">
            <a:spLocks noGrp="1"/>
          </p:cNvSpPr>
          <p:nvPr>
            <p:ph type="title"/>
          </p:nvPr>
        </p:nvSpPr>
        <p:spPr>
          <a:xfrm>
            <a:off x="684214" y="692150"/>
            <a:ext cx="7991473" cy="692646"/>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dk2"/>
              </a:buClr>
              <a:buFont typeface="Arial"/>
              <a:buNone/>
              <a:defRPr sz="24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lang="en-GB" dirty="0"/>
          </a:p>
        </p:txBody>
      </p:sp>
      <p:sp>
        <p:nvSpPr>
          <p:cNvPr id="27" name="Shape 27"/>
          <p:cNvSpPr txBox="1">
            <a:spLocks noGrp="1"/>
          </p:cNvSpPr>
          <p:nvPr>
            <p:ph type="dt" idx="10"/>
          </p:nvPr>
        </p:nvSpPr>
        <p:spPr>
          <a:xfrm>
            <a:off x="7236296" y="6918846"/>
            <a:ext cx="1367953" cy="182561"/>
          </a:xfrm>
          <a:prstGeom prst="rect">
            <a:avLst/>
          </a:prstGeom>
          <a:noFill/>
          <a:ln>
            <a:noFill/>
          </a:ln>
        </p:spPr>
        <p:txBody>
          <a:bodyPr lIns="91425" tIns="91425" rIns="91425" bIns="91425" anchor="ctr" anchorCtr="0"/>
          <a:lstStyle>
            <a:lvl1pPr marL="0" marR="0" lvl="0" indent="0" algn="r" rtl="0">
              <a:spcBef>
                <a:spcPts val="0"/>
              </a:spcBef>
              <a:buNone/>
              <a:defRPr sz="600" b="0" i="0" u="none" strike="noStrike" cap="none">
                <a:solidFill>
                  <a:srgbClr val="A8BAB2"/>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GB" dirty="0"/>
          </a:p>
        </p:txBody>
      </p:sp>
      <p:sp>
        <p:nvSpPr>
          <p:cNvPr id="28" name="Shape 28"/>
          <p:cNvSpPr txBox="1">
            <a:spLocks noGrp="1"/>
          </p:cNvSpPr>
          <p:nvPr>
            <p:ph type="ftr" idx="11"/>
          </p:nvPr>
        </p:nvSpPr>
        <p:spPr>
          <a:xfrm>
            <a:off x="755649" y="6918845"/>
            <a:ext cx="6048374" cy="182563"/>
          </a:xfrm>
          <a:prstGeom prst="rect">
            <a:avLst/>
          </a:prstGeom>
          <a:noFill/>
          <a:ln>
            <a:noFill/>
          </a:ln>
        </p:spPr>
        <p:txBody>
          <a:bodyPr lIns="91425" tIns="91425" rIns="91425" bIns="91425" anchor="ctr" anchorCtr="0"/>
          <a:lstStyle>
            <a:lvl1pPr marL="0" marR="0" lvl="0" indent="0" algn="l" rtl="0">
              <a:spcBef>
                <a:spcPts val="0"/>
              </a:spcBef>
              <a:buNone/>
              <a:defRPr sz="600" b="0" i="0" u="none" strike="noStrike" cap="none">
                <a:solidFill>
                  <a:srgbClr val="A8BAB2"/>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GB" dirty="0"/>
          </a:p>
        </p:txBody>
      </p:sp>
      <p:sp>
        <p:nvSpPr>
          <p:cNvPr id="29" name="Shape 29"/>
          <p:cNvSpPr txBox="1">
            <a:spLocks noGrp="1"/>
          </p:cNvSpPr>
          <p:nvPr>
            <p:ph type="sldNum" idx="12"/>
          </p:nvPr>
        </p:nvSpPr>
        <p:spPr>
          <a:xfrm>
            <a:off x="8460432" y="6472512"/>
            <a:ext cx="215255" cy="182561"/>
          </a:xfrm>
          <a:prstGeom prst="rect">
            <a:avLst/>
          </a:prstGeom>
          <a:noFill/>
          <a:ln>
            <a:noFill/>
          </a:ln>
        </p:spPr>
        <p:txBody>
          <a:bodyPr lIns="0" tIns="0" rIns="0" bIns="0" anchor="b" anchorCtr="0">
            <a:noAutofit/>
          </a:bodyPr>
          <a:lstStyle/>
          <a:p>
            <a:pPr marL="0" marR="0" lvl="0" indent="0" algn="r" rtl="0">
              <a:spcBef>
                <a:spcPts val="0"/>
              </a:spcBef>
              <a:buSzPct val="25000"/>
              <a:buNone/>
            </a:pPr>
            <a:fld id="{00000000-1234-1234-1234-123412341234}" type="slidenum">
              <a:rPr lang="en-GB" sz="1200" b="0" i="0" u="none" strike="noStrike" cap="none">
                <a:solidFill>
                  <a:srgbClr val="283E36"/>
                </a:solidFill>
                <a:latin typeface="Arial"/>
                <a:ea typeface="Arial"/>
                <a:cs typeface="Arial"/>
                <a:sym typeface="Arial"/>
              </a:rPr>
              <a:t>‹#›</a:t>
            </a:fld>
            <a:endParaRPr lang="en-GB" sz="1200" b="0" i="0" u="none" strike="noStrike" cap="none" dirty="0">
              <a:solidFill>
                <a:srgbClr val="283E36"/>
              </a:solidFill>
              <a:latin typeface="Arial"/>
              <a:ea typeface="Arial"/>
              <a:cs typeface="Arial"/>
              <a:sym typeface="Arial"/>
            </a:endParaRPr>
          </a:p>
        </p:txBody>
      </p:sp>
    </p:spTree>
    <p:extLst>
      <p:ext uri="{BB962C8B-B14F-4D97-AF65-F5344CB8AC3E}">
        <p14:creationId xmlns:p14="http://schemas.microsoft.com/office/powerpoint/2010/main" val="3510961881"/>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matchingName="Title Slide" preserve="1" userDrawn="1">
  <p:cSld name="Title Slide">
    <p:bg>
      <p:bgPr>
        <a:solidFill>
          <a:srgbClr val="D1DCD6"/>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bwMode="gray">
          <a:xfrm>
            <a:off x="0" y="0"/>
            <a:ext cx="9144000" cy="6858000"/>
          </a:xfrm>
        </p:spPr>
        <p:txBody>
          <a:bodyPr/>
          <a:lstStyle>
            <a:lvl1pPr>
              <a:buFontTx/>
              <a:buNone/>
              <a:defRPr sz="1200">
                <a:solidFill>
                  <a:srgbClr val="A8BAB2"/>
                </a:solidFill>
                <a:latin typeface="SwissReSans" pitchFamily="34" charset="0"/>
              </a:defRPr>
            </a:lvl1pPr>
          </a:lstStyle>
          <a:p>
            <a:r>
              <a:rPr lang="en-GB" dirty="0" smtClean="0"/>
              <a:t>Click icon to add picture</a:t>
            </a:r>
            <a:endParaRPr lang="en-GB" dirty="0"/>
          </a:p>
        </p:txBody>
      </p:sp>
      <p:sp>
        <p:nvSpPr>
          <p:cNvPr id="2" name="Title 1"/>
          <p:cNvSpPr>
            <a:spLocks noGrp="1"/>
          </p:cNvSpPr>
          <p:nvPr>
            <p:ph type="ctrTitle"/>
          </p:nvPr>
        </p:nvSpPr>
        <p:spPr bwMode="white">
          <a:xfrm>
            <a:off x="684213" y="1628776"/>
            <a:ext cx="7272163" cy="1296168"/>
          </a:xfrm>
        </p:spPr>
        <p:txBody>
          <a:bodyPr>
            <a:noAutofit/>
          </a:bodyPr>
          <a:lstStyle>
            <a:lvl1pPr algn="l">
              <a:lnSpc>
                <a:spcPct val="80000"/>
              </a:lnSpc>
              <a:defRPr sz="4800">
                <a:solidFill>
                  <a:srgbClr val="FFFFFF"/>
                </a:solidFill>
                <a:latin typeface="SwissReSans Light" pitchFamily="34" charset="0"/>
              </a:defRPr>
            </a:lvl1pPr>
          </a:lstStyle>
          <a:p>
            <a:r>
              <a:rPr lang="en-GB" dirty="0" smtClean="0"/>
              <a:t>Click to edit Master title style</a:t>
            </a:r>
            <a:endParaRPr lang="en-GB" dirty="0"/>
          </a:p>
        </p:txBody>
      </p:sp>
      <p:sp>
        <p:nvSpPr>
          <p:cNvPr id="3" name="Subtitle 2"/>
          <p:cNvSpPr>
            <a:spLocks noGrp="1"/>
          </p:cNvSpPr>
          <p:nvPr>
            <p:ph type="subTitle" idx="1"/>
          </p:nvPr>
        </p:nvSpPr>
        <p:spPr bwMode="white">
          <a:xfrm>
            <a:off x="684213" y="2996952"/>
            <a:ext cx="7272163" cy="288032"/>
          </a:xfrm>
        </p:spPr>
        <p:txBody>
          <a:bodyPr/>
          <a:lstStyle>
            <a:lvl1pPr marL="0" indent="0" algn="l">
              <a:lnSpc>
                <a:spcPct val="100000"/>
              </a:lnSpc>
              <a:spcBef>
                <a:spcPts val="0"/>
              </a:spcBef>
              <a:buNone/>
              <a:defRPr>
                <a:solidFill>
                  <a:srgbClr val="FFFFFF"/>
                </a:solidFill>
                <a:latin typeface="SwissReSans"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Click to edit Master subtitle style</a:t>
            </a:r>
            <a:endParaRPr lang="en-GB" dirty="0"/>
          </a:p>
        </p:txBody>
      </p:sp>
      <p:sp>
        <p:nvSpPr>
          <p:cNvPr id="11" name="Classification"/>
          <p:cNvSpPr txBox="1">
            <a:spLocks noChangeArrowheads="1"/>
          </p:cNvSpPr>
          <p:nvPr userDrawn="1">
            <p:custDataLst>
              <p:tags r:id="rId2"/>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pic>
        <p:nvPicPr>
          <p:cNvPr id="6" name="Picture 5"/>
          <p:cNvPicPr>
            <a:picLocks noChangeAspect="1"/>
          </p:cNvPicPr>
          <p:nvPr userDrawn="1">
            <p:custDataLst>
              <p:tags r:id="rId3"/>
            </p:custDataLst>
          </p:nvPr>
        </p:nvPicPr>
        <p:blipFill>
          <a:blip r:embed="rId5" cstate="print">
            <a:extLst>
              <a:ext uri="{28A0092B-C50C-407E-A947-70E740481C1C}">
                <a14:useLocalDpi xmlns:a14="http://schemas.microsoft.com/office/drawing/2010/main" val="0"/>
              </a:ext>
            </a:extLst>
          </a:blip>
          <a:stretch>
            <a:fillRect/>
          </a:stretch>
        </p:blipFill>
        <p:spPr bwMode="gray">
          <a:xfrm>
            <a:off x="263426" y="301052"/>
            <a:ext cx="1379177" cy="324512"/>
          </a:xfrm>
          <a:prstGeom prst="rect">
            <a:avLst/>
          </a:prstGeom>
        </p:spPr>
      </p:pic>
    </p:spTree>
    <p:extLst>
      <p:ext uri="{BB962C8B-B14F-4D97-AF65-F5344CB8AC3E}">
        <p14:creationId xmlns:p14="http://schemas.microsoft.com/office/powerpoint/2010/main" val="890956653"/>
      </p:ext>
    </p:extLst>
  </p:cSld>
  <p:clrMapOvr>
    <a:masterClrMapping/>
  </p:clrMapOvr>
  <p:hf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Title and Content"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black">
          <a:xfrm>
            <a:off x="684213" y="1628775"/>
            <a:ext cx="7991475" cy="4392513"/>
          </a:xfrm>
        </p:spPr>
        <p:txBody>
          <a:bodyPr/>
          <a:lstStyle>
            <a:lvl1pPr>
              <a:defRPr>
                <a:latin typeface="SwissReSans" pitchFamily="34" charset="0"/>
              </a:defRPr>
            </a:lvl1pPr>
            <a:lvl2pPr>
              <a:defRPr>
                <a:latin typeface="SwissReSans" pitchFamily="34" charset="0"/>
              </a:defRPr>
            </a:lvl2pPr>
            <a:lvl3pPr>
              <a:defRPr>
                <a:latin typeface="SwissReSans" pitchFamily="34" charset="0"/>
              </a:defRPr>
            </a:lvl3pPr>
            <a:lvl4pPr>
              <a:defRPr>
                <a:latin typeface="SwissReSans" pitchFamily="34" charset="0"/>
              </a:defRPr>
            </a:lvl4pPr>
            <a:lvl5pPr>
              <a:defRPr>
                <a:latin typeface="SwissReSans" pitchFamily="34" charset="0"/>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5" name="Title 4"/>
          <p:cNvSpPr>
            <a:spLocks noGrp="1"/>
          </p:cNvSpPr>
          <p:nvPr>
            <p:ph type="title"/>
          </p:nvPr>
        </p:nvSpPr>
        <p:spPr/>
        <p:txBody>
          <a:bodyPr/>
          <a:lstStyle/>
          <a:p>
            <a:r>
              <a:rPr lang="en-GB" dirty="0" smtClean="0"/>
              <a:t>Click to edit Master title style</a:t>
            </a:r>
            <a:endParaRPr lang="en-GB" dirty="0"/>
          </a:p>
        </p:txBody>
      </p:sp>
      <p:sp>
        <p:nvSpPr>
          <p:cNvPr id="7" name="Date Placeholder 6"/>
          <p:cNvSpPr>
            <a:spLocks noGrp="1"/>
          </p:cNvSpPr>
          <p:nvPr>
            <p:ph type="dt" sz="half" idx="10"/>
          </p:nvPr>
        </p:nvSpPr>
        <p:spPr/>
        <p:txBody>
          <a:bodyPr/>
          <a:lstStyle/>
          <a:p>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3407646949"/>
      </p:ext>
    </p:extLst>
  </p:cSld>
  <p:clrMapOvr>
    <a:masterClrMapping/>
  </p:clrMapOvr>
  <p:hf hdr="0" ftr="0" dt="0"/>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matchingName="Section Header" preserve="1" userDrawn="1">
  <p:cSld name="Section Header">
    <p:spTree>
      <p:nvGrpSpPr>
        <p:cNvPr id="1" name=""/>
        <p:cNvGrpSpPr/>
        <p:nvPr/>
      </p:nvGrpSpPr>
      <p:grpSpPr>
        <a:xfrm>
          <a:off x="0" y="0"/>
          <a:ext cx="0" cy="0"/>
          <a:chOff x="0" y="0"/>
          <a:chExt cx="0" cy="0"/>
        </a:xfrm>
      </p:grpSpPr>
      <p:pic>
        <p:nvPicPr>
          <p:cNvPr id="5" name="Picture 4"/>
          <p:cNvPicPr>
            <a:picLocks/>
          </p:cNvPicPr>
          <p:nvPr userDrawn="1">
            <p:custDataLst>
              <p:tags r:id="rId2"/>
            </p:custDataLst>
          </p:nvPr>
        </p:nvPicPr>
        <p:blipFill>
          <a:blip r:embed="rId8">
            <a:extLst>
              <a:ext uri="{28A0092B-C50C-407E-A947-70E740481C1C}">
                <a14:useLocalDpi xmlns:a14="http://schemas.microsoft.com/office/drawing/2010/main" val="0"/>
              </a:ext>
            </a:extLst>
          </a:blip>
          <a:stretch>
            <a:fillRect/>
          </a:stretch>
        </p:blipFill>
        <p:spPr bwMode="hidden">
          <a:xfrm>
            <a:off x="0" y="0"/>
            <a:ext cx="9144000" cy="6858000"/>
          </a:xfrm>
          <a:prstGeom prst="rect">
            <a:avLst/>
          </a:prstGeom>
        </p:spPr>
      </p:pic>
      <p:sp>
        <p:nvSpPr>
          <p:cNvPr id="2" name="Title 1"/>
          <p:cNvSpPr>
            <a:spLocks noGrp="1"/>
          </p:cNvSpPr>
          <p:nvPr>
            <p:ph type="title"/>
          </p:nvPr>
        </p:nvSpPr>
        <p:spPr bwMode="black">
          <a:xfrm>
            <a:off x="684213" y="1628775"/>
            <a:ext cx="7272163" cy="1329620"/>
          </a:xfrm>
        </p:spPr>
        <p:txBody>
          <a:bodyPr vert="horz" lIns="0" tIns="0" rIns="0" bIns="0" rtlCol="0" anchor="t" anchorCtr="0">
            <a:noAutofit/>
          </a:bodyPr>
          <a:lstStyle>
            <a:lvl1pPr algn="l" defTabSz="914400" rtl="0" eaLnBrk="1" latinLnBrk="0" hangingPunct="1">
              <a:lnSpc>
                <a:spcPct val="80000"/>
              </a:lnSpc>
              <a:spcBef>
                <a:spcPct val="0"/>
              </a:spcBef>
              <a:buNone/>
              <a:defRPr lang="en-GB" sz="4800" kern="1200" dirty="0">
                <a:solidFill>
                  <a:srgbClr val="FFFFFF"/>
                </a:solidFill>
                <a:latin typeface="SwissReSans Light" pitchFamily="34" charset="0"/>
                <a:ea typeface="+mj-ea"/>
                <a:cs typeface="+mj-cs"/>
              </a:defRPr>
            </a:lvl1pPr>
          </a:lstStyle>
          <a:p>
            <a:r>
              <a:rPr lang="en-GB" dirty="0" smtClean="0"/>
              <a:t>Click to edit Master title style</a:t>
            </a:r>
            <a:endParaRPr lang="en-GB" dirty="0"/>
          </a:p>
        </p:txBody>
      </p:sp>
      <p:sp>
        <p:nvSpPr>
          <p:cNvPr id="10" name="Text Placeholder 9"/>
          <p:cNvSpPr>
            <a:spLocks noGrp="1"/>
          </p:cNvSpPr>
          <p:nvPr>
            <p:ph type="body" sz="quarter" idx="12"/>
          </p:nvPr>
        </p:nvSpPr>
        <p:spPr>
          <a:xfrm>
            <a:off x="684213" y="3573016"/>
            <a:ext cx="7272163" cy="2448372"/>
          </a:xfrm>
        </p:spPr>
        <p:txBody>
          <a:bodyPr/>
          <a:lstStyle>
            <a:lvl1pPr>
              <a:spcBef>
                <a:spcPts val="0"/>
              </a:spcBef>
              <a:defRPr sz="1800">
                <a:solidFill>
                  <a:srgbClr val="283E36"/>
                </a:solidFill>
                <a:latin typeface="SwissReSans Light" panose="020B0504020202020204" pitchFamily="34" charset="0"/>
              </a:defRPr>
            </a:lvl1pPr>
            <a:lvl2pPr>
              <a:spcBef>
                <a:spcPts val="0"/>
              </a:spcBef>
              <a:defRPr sz="1600">
                <a:solidFill>
                  <a:srgbClr val="283E36"/>
                </a:solidFill>
                <a:latin typeface="SwissReSans Light" panose="020B0504020202020204" pitchFamily="34" charset="0"/>
              </a:defRPr>
            </a:lvl2pPr>
            <a:lvl3pPr>
              <a:spcBef>
                <a:spcPts val="0"/>
              </a:spcBef>
              <a:defRPr sz="1600">
                <a:solidFill>
                  <a:srgbClr val="283E36"/>
                </a:solidFill>
                <a:latin typeface="SwissReSans Light" panose="020B0504020202020204" pitchFamily="34" charset="0"/>
              </a:defRPr>
            </a:lvl3pPr>
            <a:lvl4pPr>
              <a:spcBef>
                <a:spcPts val="0"/>
              </a:spcBef>
              <a:defRPr sz="1600">
                <a:solidFill>
                  <a:srgbClr val="283E36"/>
                </a:solidFill>
                <a:latin typeface="SwissReSans Light" panose="020B0504020202020204" pitchFamily="34" charset="0"/>
              </a:defRPr>
            </a:lvl4pPr>
            <a:lvl5pPr>
              <a:spcBef>
                <a:spcPts val="0"/>
              </a:spcBef>
              <a:defRPr sz="1600">
                <a:solidFill>
                  <a:srgbClr val="283E36"/>
                </a:solidFill>
                <a:latin typeface="SwissReSans Light" panose="020B0504020202020204" pitchFamily="34" charset="0"/>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3" name="Date Placeholder 2"/>
          <p:cNvSpPr>
            <a:spLocks noGrp="1"/>
          </p:cNvSpPr>
          <p:nvPr>
            <p:ph type="dt" sz="half" idx="13"/>
          </p:nvPr>
        </p:nvSpPr>
        <p:spPr/>
        <p:txBody>
          <a:bodyPr/>
          <a:lstStyle/>
          <a:p>
            <a:endParaRPr lang="en-GB" dirty="0"/>
          </a:p>
        </p:txBody>
      </p:sp>
      <p:sp>
        <p:nvSpPr>
          <p:cNvPr id="4" name="Footer Placeholder 3"/>
          <p:cNvSpPr>
            <a:spLocks noGrp="1"/>
          </p:cNvSpPr>
          <p:nvPr>
            <p:ph type="ftr" sz="quarter" idx="14"/>
          </p:nvPr>
        </p:nvSpPr>
        <p:spPr/>
        <p:txBody>
          <a:bodyPr/>
          <a:lstStyle/>
          <a:p>
            <a:endParaRPr lang="en-GB" dirty="0"/>
          </a:p>
        </p:txBody>
      </p:sp>
      <p:sp>
        <p:nvSpPr>
          <p:cNvPr id="8" name="Slide Number Placeholder 7"/>
          <p:cNvSpPr>
            <a:spLocks noGrp="1"/>
          </p:cNvSpPr>
          <p:nvPr>
            <p:ph type="sldNum" sz="quarter" idx="15"/>
            <p:custDataLst>
              <p:tags r:id="rId3"/>
            </p:custDataLst>
          </p:nvPr>
        </p:nvSpPr>
        <p:spPr/>
        <p:txBody>
          <a:bodyPr/>
          <a:lstStyle/>
          <a:p>
            <a:fld id="{5E4D2043-7E31-4A53-BD33-72A88E682172}" type="slidenum">
              <a:rPr lang="en-GB" smtClean="0"/>
              <a:pPr/>
              <a:t>‹#›</a:t>
            </a:fld>
            <a:endParaRPr lang="en-GB" dirty="0"/>
          </a:p>
        </p:txBody>
      </p:sp>
      <p:sp>
        <p:nvSpPr>
          <p:cNvPr id="11" name="Classification"/>
          <p:cNvSpPr txBox="1">
            <a:spLocks noChangeArrowheads="1"/>
          </p:cNvSpPr>
          <p:nvPr userDrawn="1">
            <p:custDataLst>
              <p:tags r:id="rId4"/>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14" name="Footer"/>
          <p:cNvSpPr txBox="1">
            <a:spLocks/>
          </p:cNvSpPr>
          <p:nvPr userDrawn="1">
            <p:custDataLst>
              <p:tags r:id="rId5"/>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pic>
        <p:nvPicPr>
          <p:cNvPr id="9" name="Picture 8"/>
          <p:cNvPicPr>
            <a:picLocks noChangeAspect="1"/>
          </p:cNvPicPr>
          <p:nvPr userDrawn="1">
            <p:custDataLst>
              <p:tags r:id="rId6"/>
            </p:custDataLst>
          </p:nvPr>
        </p:nvPicPr>
        <p:blipFill>
          <a:blip r:embed="rId9"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653469012"/>
      </p:ext>
    </p:extLst>
  </p:cSld>
  <p:clrMapOvr>
    <a:masterClrMapping/>
  </p:clrMapOvr>
  <p:hf hdr="0" ftr="0" dt="0"/>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Two Content"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bwMode="black">
          <a:xfrm>
            <a:off x="684213" y="1628774"/>
            <a:ext cx="3887788" cy="4392614"/>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4" name="Content Placeholder 3"/>
          <p:cNvSpPr>
            <a:spLocks noGrp="1"/>
          </p:cNvSpPr>
          <p:nvPr>
            <p:ph sz="half" idx="2"/>
          </p:nvPr>
        </p:nvSpPr>
        <p:spPr bwMode="black">
          <a:xfrm>
            <a:off x="4788024" y="1628775"/>
            <a:ext cx="3887664" cy="4392613"/>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8" name="Title 7"/>
          <p:cNvSpPr>
            <a:spLocks noGrp="1"/>
          </p:cNvSpPr>
          <p:nvPr>
            <p:ph type="title"/>
          </p:nvPr>
        </p:nvSpPr>
        <p:spPr/>
        <p:txBody>
          <a:bodyPr/>
          <a:lstStyle/>
          <a:p>
            <a:r>
              <a:rPr lang="en-GB" dirty="0" smtClean="0"/>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1848561042"/>
      </p:ext>
    </p:extLst>
  </p:cSld>
  <p:clrMapOvr>
    <a:masterClrMapping/>
  </p:clrMapOvr>
  <p:hf hdr="0" ftr="0" dt="0"/>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Title Only" preserve="1" userDrawn="1">
  <p:cSld name="Title Only">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endParaRPr lang="en-GB" dirty="0"/>
          </a:p>
        </p:txBody>
      </p:sp>
      <p:sp>
        <p:nvSpPr>
          <p:cNvPr id="7" name="Footer Placeholder 6"/>
          <p:cNvSpPr>
            <a:spLocks noGrp="1"/>
          </p:cNvSpPr>
          <p:nvPr>
            <p:ph type="ftr" sz="quarter" idx="11"/>
          </p:nvPr>
        </p:nvSpPr>
        <p:spPr/>
        <p:txBody>
          <a:bodyPr/>
          <a:lstStyle/>
          <a:p>
            <a:endParaRPr lang="en-GB" dirty="0"/>
          </a:p>
        </p:txBody>
      </p:sp>
      <p:sp>
        <p:nvSpPr>
          <p:cNvPr id="8" name="Slide Number Placeholder 7"/>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
        <p:nvSpPr>
          <p:cNvPr id="9" name="Title 8"/>
          <p:cNvSpPr>
            <a:spLocks noGrp="1"/>
          </p:cNvSpPr>
          <p:nvPr>
            <p:ph type="title"/>
          </p:nvPr>
        </p:nvSpPr>
        <p:spPr/>
        <p:txBody>
          <a:bodyPr/>
          <a:lstStyle/>
          <a:p>
            <a:r>
              <a:rPr lang="en-GB" dirty="0" smtClean="0"/>
              <a:t>Click to edit Master title style</a:t>
            </a:r>
            <a:endParaRPr lang="en-GB" dirty="0"/>
          </a:p>
        </p:txBody>
      </p:sp>
    </p:spTree>
    <p:extLst>
      <p:ext uri="{BB962C8B-B14F-4D97-AF65-F5344CB8AC3E}">
        <p14:creationId xmlns:p14="http://schemas.microsoft.com/office/powerpoint/2010/main" val="341882411"/>
      </p:ext>
    </p:extLst>
  </p:cSld>
  <p:clrMapOvr>
    <a:masterClrMapping/>
  </p:clrMapOvr>
  <p:hf hdr="0" ftr="0" dt="0"/>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Key Message" preserve="1" userDrawn="1">
  <p:cSld name="Key Messag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323601045"/>
      </p:ext>
    </p:extLst>
  </p:cSld>
  <p:clrMapOvr>
    <a:masterClrMapping/>
  </p:clrMapOvr>
  <p:hf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matchingName="Image" preserve="1" userDrawn="1">
  <p:cSld name="Image">
    <p:bg>
      <p:bgPr>
        <a:solidFill>
          <a:srgbClr val="D1DCD6"/>
        </a:solidFill>
        <a:effectLst/>
      </p:bgPr>
    </p:bg>
    <p:spTree>
      <p:nvGrpSpPr>
        <p:cNvPr id="1" name=""/>
        <p:cNvGrpSpPr/>
        <p:nvPr/>
      </p:nvGrpSpPr>
      <p:grpSpPr>
        <a:xfrm>
          <a:off x="0" y="0"/>
          <a:ext cx="0" cy="0"/>
          <a:chOff x="0" y="0"/>
          <a:chExt cx="0" cy="0"/>
        </a:xfrm>
      </p:grpSpPr>
      <p:sp>
        <p:nvSpPr>
          <p:cNvPr id="3" name="Picture Placeholder 2" hidden="1"/>
          <p:cNvSpPr>
            <a:spLocks noGrp="1"/>
          </p:cNvSpPr>
          <p:nvPr>
            <p:ph type="pic" idx="1"/>
          </p:nvPr>
        </p:nvSpPr>
        <p:spPr bwMode="gray">
          <a:xfrm>
            <a:off x="0" y="0"/>
            <a:ext cx="9144000" cy="6858000"/>
          </a:xfrm>
        </p:spPr>
        <p:txBody>
          <a:bodyPr/>
          <a:lstStyle>
            <a:lvl1pPr marL="0" indent="0">
              <a:buNone/>
              <a:defRPr sz="1200">
                <a:solidFill>
                  <a:srgbClr val="A8BAB2"/>
                </a:solidFill>
                <a:latin typeface="SwissReSans"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smtClean="0"/>
              <a:t>Click icon to add picture</a:t>
            </a:r>
            <a:endParaRPr lang="en-GB" dirty="0"/>
          </a:p>
        </p:txBody>
      </p:sp>
      <p:sp>
        <p:nvSpPr>
          <p:cNvPr id="6" name="Date Placeholder 5"/>
          <p:cNvSpPr>
            <a:spLocks noGrp="1"/>
          </p:cNvSpPr>
          <p:nvPr>
            <p:ph type="dt" sz="half" idx="10"/>
          </p:nvPr>
        </p:nvSpPr>
        <p:spPr/>
        <p:txBody>
          <a:bodyPr/>
          <a:lstStyle/>
          <a:p>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
        <p:nvSpPr>
          <p:cNvPr id="10" name="Classification"/>
          <p:cNvSpPr txBox="1">
            <a:spLocks noChangeArrowheads="1"/>
          </p:cNvSpPr>
          <p:nvPr userDrawn="1">
            <p:custDataLst>
              <p:tags r:id="rId3"/>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12" name="Footer"/>
          <p:cNvSpPr txBox="1">
            <a:spLocks/>
          </p:cNvSpPr>
          <p:nvPr userDrawn="1">
            <p:custDataLst>
              <p:tags r:id="rId4"/>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pic>
        <p:nvPicPr>
          <p:cNvPr id="5" name="Picture 4"/>
          <p:cNvPicPr>
            <a:picLocks noChangeAspect="1"/>
          </p:cNvPicPr>
          <p:nvPr userDrawn="1">
            <p:custDataLst>
              <p:tags r:id="rId5"/>
            </p:custDataLst>
          </p:nvPr>
        </p:nvPicPr>
        <p:blipFill>
          <a:blip r:embed="rId7"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2728967153"/>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black">
          <a:xfrm>
            <a:off x="684213" y="1628775"/>
            <a:ext cx="7991475" cy="4392513"/>
          </a:xfrm>
        </p:spPr>
        <p:txBody>
          <a:bodyPr/>
          <a:lstStyle>
            <a:lvl1pPr>
              <a:defRPr>
                <a:latin typeface="SwissReSans" pitchFamily="34" charset="0"/>
              </a:defRPr>
            </a:lvl1pPr>
            <a:lvl2pPr>
              <a:defRPr>
                <a:latin typeface="SwissReSans" pitchFamily="34" charset="0"/>
              </a:defRPr>
            </a:lvl2pPr>
            <a:lvl3pPr>
              <a:defRPr>
                <a:latin typeface="SwissReSans" pitchFamily="34" charset="0"/>
              </a:defRPr>
            </a:lvl3pPr>
            <a:lvl4pPr>
              <a:defRPr>
                <a:latin typeface="SwissReSans" pitchFamily="34" charset="0"/>
              </a:defRPr>
            </a:lvl4pPr>
            <a:lvl5pPr>
              <a:defRPr>
                <a:latin typeface="SwissReSans" pitchFamily="34" charset="0"/>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5" name="Title 4"/>
          <p:cNvSpPr>
            <a:spLocks noGrp="1"/>
          </p:cNvSpPr>
          <p:nvPr>
            <p:ph type="title"/>
          </p:nvPr>
        </p:nvSpPr>
        <p:spPr/>
        <p:txBody>
          <a:bodyPr/>
          <a:lstStyle/>
          <a:p>
            <a:r>
              <a:rPr lang="en-GB" dirty="0" smtClean="0"/>
              <a:t>Click to edit Master title style</a:t>
            </a:r>
            <a:endParaRPr lang="en-GB" dirty="0"/>
          </a:p>
        </p:txBody>
      </p:sp>
      <p:sp>
        <p:nvSpPr>
          <p:cNvPr id="7" name="Date Placeholder 6"/>
          <p:cNvSpPr>
            <a:spLocks noGrp="1"/>
          </p:cNvSpPr>
          <p:nvPr>
            <p:ph type="dt" sz="half" idx="10"/>
          </p:nvPr>
        </p:nvSpPr>
        <p:spPr/>
        <p:txBody>
          <a:bodyPr/>
          <a:lstStyle/>
          <a:p>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tatement and Image" preserve="1" userDrawn="1">
  <p:cSld name="Statement and Image">
    <p:spTree>
      <p:nvGrpSpPr>
        <p:cNvPr id="1" name=""/>
        <p:cNvGrpSpPr/>
        <p:nvPr/>
      </p:nvGrpSpPr>
      <p:grpSpPr>
        <a:xfrm>
          <a:off x="0" y="0"/>
          <a:ext cx="0" cy="0"/>
          <a:chOff x="0" y="0"/>
          <a:chExt cx="0" cy="0"/>
        </a:xfrm>
      </p:grpSpPr>
      <p:sp>
        <p:nvSpPr>
          <p:cNvPr id="12" name="Picture Placeholder 7"/>
          <p:cNvSpPr>
            <a:spLocks noGrp="1"/>
          </p:cNvSpPr>
          <p:nvPr>
            <p:ph type="pic" sz="quarter" idx="13" hasCustomPrompt="1"/>
          </p:nvPr>
        </p:nvSpPr>
        <p:spPr bwMode="gray">
          <a:xfrm>
            <a:off x="0" y="0"/>
            <a:ext cx="9144000" cy="6858000"/>
          </a:xfrm>
        </p:spPr>
        <p:txBody>
          <a:bodyPr lIns="4752000" anchor="ctr"/>
          <a:lstStyle>
            <a:lvl1pPr>
              <a:buFontTx/>
              <a:buNone/>
              <a:defRPr sz="1200">
                <a:solidFill>
                  <a:srgbClr val="A8BAB2"/>
                </a:solidFill>
                <a:latin typeface="SwissReSans" pitchFamily="34" charset="0"/>
              </a:defRPr>
            </a:lvl1pPr>
          </a:lstStyle>
          <a:p>
            <a:r>
              <a:rPr lang="en-GB" noProof="1" smtClean="0"/>
              <a:t>Select an image from the Brandic menu</a:t>
            </a:r>
            <a:endParaRPr lang="en-GB" noProof="1"/>
          </a:p>
        </p:txBody>
      </p:sp>
      <p:sp>
        <p:nvSpPr>
          <p:cNvPr id="8" name="Title 7"/>
          <p:cNvSpPr>
            <a:spLocks noGrp="1"/>
          </p:cNvSpPr>
          <p:nvPr>
            <p:ph type="title"/>
          </p:nvPr>
        </p:nvSpPr>
        <p:spPr>
          <a:xfrm>
            <a:off x="684213" y="1628773"/>
            <a:ext cx="3527747" cy="4392614"/>
          </a:xfrm>
        </p:spPr>
        <p:txBody>
          <a:bodyPr/>
          <a:lstStyle/>
          <a:p>
            <a:r>
              <a:rPr lang="en-GB" dirty="0" smtClean="0"/>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2365672329"/>
      </p:ext>
    </p:extLst>
  </p:cSld>
  <p:clrMapOvr>
    <a:masterClrMapping/>
  </p:clrMapOvr>
  <p:hf hdr="0" ftr="0" dt="0"/>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Text and Image" preserve="1" userDrawn="1">
  <p:cSld name="Text and Image">
    <p:spTree>
      <p:nvGrpSpPr>
        <p:cNvPr id="1" name=""/>
        <p:cNvGrpSpPr/>
        <p:nvPr/>
      </p:nvGrpSpPr>
      <p:grpSpPr>
        <a:xfrm>
          <a:off x="0" y="0"/>
          <a:ext cx="0" cy="0"/>
          <a:chOff x="0" y="0"/>
          <a:chExt cx="0" cy="0"/>
        </a:xfrm>
      </p:grpSpPr>
      <p:sp>
        <p:nvSpPr>
          <p:cNvPr id="12" name="Picture Placeholder 7"/>
          <p:cNvSpPr>
            <a:spLocks noGrp="1"/>
          </p:cNvSpPr>
          <p:nvPr>
            <p:ph type="pic" sz="quarter" idx="13" hasCustomPrompt="1"/>
          </p:nvPr>
        </p:nvSpPr>
        <p:spPr bwMode="gray">
          <a:xfrm>
            <a:off x="0" y="0"/>
            <a:ext cx="9144000" cy="6858000"/>
          </a:xfrm>
        </p:spPr>
        <p:txBody>
          <a:bodyPr lIns="4752000" anchor="ctr"/>
          <a:lstStyle>
            <a:lvl1pPr>
              <a:buFontTx/>
              <a:buNone/>
              <a:defRPr sz="1200">
                <a:solidFill>
                  <a:srgbClr val="A8BAB2"/>
                </a:solidFill>
                <a:latin typeface="SwissReSans" pitchFamily="34" charset="0"/>
              </a:defRPr>
            </a:lvl1pPr>
          </a:lstStyle>
          <a:p>
            <a:r>
              <a:rPr lang="en-GB" noProof="1" smtClean="0"/>
              <a:t>Select an image from the Brandic menu</a:t>
            </a:r>
            <a:endParaRPr lang="en-GB" noProof="1"/>
          </a:p>
        </p:txBody>
      </p:sp>
      <p:sp>
        <p:nvSpPr>
          <p:cNvPr id="3" name="Content Placeholder 2"/>
          <p:cNvSpPr>
            <a:spLocks noGrp="1"/>
          </p:cNvSpPr>
          <p:nvPr>
            <p:ph sz="half" idx="1"/>
          </p:nvPr>
        </p:nvSpPr>
        <p:spPr bwMode="black">
          <a:xfrm>
            <a:off x="684213" y="1628774"/>
            <a:ext cx="3527747" cy="4392614"/>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8" name="Title 7"/>
          <p:cNvSpPr>
            <a:spLocks noGrp="1"/>
          </p:cNvSpPr>
          <p:nvPr>
            <p:ph type="title"/>
          </p:nvPr>
        </p:nvSpPr>
        <p:spPr>
          <a:xfrm>
            <a:off x="684214" y="692150"/>
            <a:ext cx="3527745" cy="692647"/>
          </a:xfrm>
        </p:spPr>
        <p:txBody>
          <a:bodyPr/>
          <a:lstStyle/>
          <a:p>
            <a:r>
              <a:rPr lang="en-GB" dirty="0" smtClean="0"/>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3110236966"/>
      </p:ext>
    </p:extLst>
  </p:cSld>
  <p:clrMapOvr>
    <a:masterClrMapping/>
  </p:clrMapOvr>
  <p:hf hdr="0" ftr="0" dt="0"/>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Statement and Image" preserve="1" userDrawn="1">
  <p:cSld name="Statement and Image">
    <p:spTree>
      <p:nvGrpSpPr>
        <p:cNvPr id="1" name=""/>
        <p:cNvGrpSpPr/>
        <p:nvPr/>
      </p:nvGrpSpPr>
      <p:grpSpPr>
        <a:xfrm>
          <a:off x="0" y="0"/>
          <a:ext cx="0" cy="0"/>
          <a:chOff x="0" y="0"/>
          <a:chExt cx="0" cy="0"/>
        </a:xfrm>
      </p:grpSpPr>
      <p:sp>
        <p:nvSpPr>
          <p:cNvPr id="12" name="Picture Placeholder 7"/>
          <p:cNvSpPr>
            <a:spLocks noGrp="1"/>
          </p:cNvSpPr>
          <p:nvPr>
            <p:ph type="pic" sz="quarter" idx="13" hasCustomPrompt="1"/>
          </p:nvPr>
        </p:nvSpPr>
        <p:spPr bwMode="gray">
          <a:xfrm>
            <a:off x="0" y="0"/>
            <a:ext cx="9144000" cy="6858000"/>
          </a:xfrm>
        </p:spPr>
        <p:txBody>
          <a:bodyPr lIns="4752000" anchor="ctr"/>
          <a:lstStyle>
            <a:lvl1pPr>
              <a:buFontTx/>
              <a:buNone/>
              <a:defRPr sz="1200">
                <a:solidFill>
                  <a:srgbClr val="A8BAB2"/>
                </a:solidFill>
                <a:latin typeface="SwissReSans" pitchFamily="34" charset="0"/>
              </a:defRPr>
            </a:lvl1pPr>
          </a:lstStyle>
          <a:p>
            <a:r>
              <a:rPr lang="en-GB" noProof="1" smtClean="0"/>
              <a:t>Select an image from the Brandic menu</a:t>
            </a:r>
            <a:endParaRPr lang="en-GB" noProof="1"/>
          </a:p>
        </p:txBody>
      </p:sp>
      <p:sp>
        <p:nvSpPr>
          <p:cNvPr id="8" name="Title 7"/>
          <p:cNvSpPr>
            <a:spLocks noGrp="1"/>
          </p:cNvSpPr>
          <p:nvPr>
            <p:ph type="title"/>
          </p:nvPr>
        </p:nvSpPr>
        <p:spPr>
          <a:xfrm>
            <a:off x="684213" y="1628773"/>
            <a:ext cx="3527747" cy="4392614"/>
          </a:xfrm>
        </p:spPr>
        <p:txBody>
          <a:bodyPr/>
          <a:lstStyle/>
          <a:p>
            <a:r>
              <a:rPr lang="en-GB" dirty="0" smtClean="0"/>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665221917"/>
      </p:ext>
    </p:extLst>
  </p:cSld>
  <p:clrMapOvr>
    <a:masterClrMapping/>
  </p:clrMapOvr>
  <p:hf hdr="0" ftr="0" dt="0"/>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Power Symbol" preserve="1" userDrawn="1">
  <p:cSld name="Power Symbo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dirty="0"/>
          </a:p>
        </p:txBody>
      </p:sp>
      <p:sp>
        <p:nvSpPr>
          <p:cNvPr id="3" name="Footer Placeholder 2"/>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grpSp>
        <p:nvGrpSpPr>
          <p:cNvPr id="10" name="Group 9"/>
          <p:cNvGrpSpPr/>
          <p:nvPr userDrawn="1"/>
        </p:nvGrpSpPr>
        <p:grpSpPr>
          <a:xfrm>
            <a:off x="3132138" y="1989138"/>
            <a:ext cx="2879725" cy="2879725"/>
            <a:chOff x="3132138" y="1989138"/>
            <a:chExt cx="2879725" cy="2879725"/>
          </a:xfrm>
        </p:grpSpPr>
        <p:sp>
          <p:nvSpPr>
            <p:cNvPr id="9" name="Rectangle 8"/>
            <p:cNvSpPr/>
            <p:nvPr userDrawn="1"/>
          </p:nvSpPr>
          <p:spPr>
            <a:xfrm>
              <a:off x="3707904" y="2564904"/>
              <a:ext cx="1728192" cy="1728192"/>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latin typeface="SwissReSans" pitchFamily="34" charset="0"/>
              </a:endParaRPr>
            </a:p>
          </p:txBody>
        </p:sp>
        <p:sp>
          <p:nvSpPr>
            <p:cNvPr id="8" name="Freeform 5"/>
            <p:cNvSpPr>
              <a:spLocks noEditPoints="1"/>
            </p:cNvSpPr>
            <p:nvPr userDrawn="1"/>
          </p:nvSpPr>
          <p:spPr bwMode="auto">
            <a:xfrm>
              <a:off x="3132138" y="1989138"/>
              <a:ext cx="2879725" cy="2879725"/>
            </a:xfrm>
            <a:custGeom>
              <a:avLst/>
              <a:gdLst>
                <a:gd name="T0" fmla="*/ 738 w 1476"/>
                <a:gd name="T1" fmla="*/ 0 h 1476"/>
                <a:gd name="T2" fmla="*/ 0 w 1476"/>
                <a:gd name="T3" fmla="*/ 738 h 1476"/>
                <a:gd name="T4" fmla="*/ 738 w 1476"/>
                <a:gd name="T5" fmla="*/ 1476 h 1476"/>
                <a:gd name="T6" fmla="*/ 1476 w 1476"/>
                <a:gd name="T7" fmla="*/ 738 h 1476"/>
                <a:gd name="T8" fmla="*/ 738 w 1476"/>
                <a:gd name="T9" fmla="*/ 0 h 1476"/>
                <a:gd name="T10" fmla="*/ 547 w 1476"/>
                <a:gd name="T11" fmla="*/ 1099 h 1476"/>
                <a:gd name="T12" fmla="*/ 388 w 1476"/>
                <a:gd name="T13" fmla="*/ 1099 h 1476"/>
                <a:gd name="T14" fmla="*/ 388 w 1476"/>
                <a:gd name="T15" fmla="*/ 637 h 1476"/>
                <a:gd name="T16" fmla="*/ 547 w 1476"/>
                <a:gd name="T17" fmla="*/ 637 h 1476"/>
                <a:gd name="T18" fmla="*/ 547 w 1476"/>
                <a:gd name="T19" fmla="*/ 1099 h 1476"/>
                <a:gd name="T20" fmla="*/ 817 w 1476"/>
                <a:gd name="T21" fmla="*/ 1099 h 1476"/>
                <a:gd name="T22" fmla="*/ 658 w 1476"/>
                <a:gd name="T23" fmla="*/ 1099 h 1476"/>
                <a:gd name="T24" fmla="*/ 658 w 1476"/>
                <a:gd name="T25" fmla="*/ 637 h 1476"/>
                <a:gd name="T26" fmla="*/ 817 w 1476"/>
                <a:gd name="T27" fmla="*/ 637 h 1476"/>
                <a:gd name="T28" fmla="*/ 817 w 1476"/>
                <a:gd name="T29" fmla="*/ 1099 h 1476"/>
                <a:gd name="T30" fmla="*/ 1088 w 1476"/>
                <a:gd name="T31" fmla="*/ 1099 h 1476"/>
                <a:gd name="T32" fmla="*/ 929 w 1476"/>
                <a:gd name="T33" fmla="*/ 1099 h 1476"/>
                <a:gd name="T34" fmla="*/ 929 w 1476"/>
                <a:gd name="T35" fmla="*/ 637 h 1476"/>
                <a:gd name="T36" fmla="*/ 1088 w 1476"/>
                <a:gd name="T37" fmla="*/ 637 h 1476"/>
                <a:gd name="T38" fmla="*/ 1088 w 1476"/>
                <a:gd name="T39" fmla="*/ 1099 h 1476"/>
                <a:gd name="T40" fmla="*/ 1094 w 1476"/>
                <a:gd name="T41" fmla="*/ 524 h 1476"/>
                <a:gd name="T42" fmla="*/ 382 w 1476"/>
                <a:gd name="T43" fmla="*/ 524 h 1476"/>
                <a:gd name="T44" fmla="*/ 382 w 1476"/>
                <a:gd name="T45" fmla="*/ 374 h 1476"/>
                <a:gd name="T46" fmla="*/ 1094 w 1476"/>
                <a:gd name="T47" fmla="*/ 374 h 1476"/>
                <a:gd name="T48" fmla="*/ 1094 w 1476"/>
                <a:gd name="T49" fmla="*/ 524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76" h="1476">
                  <a:moveTo>
                    <a:pt x="738" y="0"/>
                  </a:moveTo>
                  <a:cubicBezTo>
                    <a:pt x="330" y="0"/>
                    <a:pt x="0" y="331"/>
                    <a:pt x="0" y="738"/>
                  </a:cubicBezTo>
                  <a:cubicBezTo>
                    <a:pt x="0" y="1146"/>
                    <a:pt x="330" y="1476"/>
                    <a:pt x="738" y="1476"/>
                  </a:cubicBezTo>
                  <a:cubicBezTo>
                    <a:pt x="1145" y="1476"/>
                    <a:pt x="1476" y="1146"/>
                    <a:pt x="1476" y="738"/>
                  </a:cubicBezTo>
                  <a:cubicBezTo>
                    <a:pt x="1476" y="331"/>
                    <a:pt x="1145" y="0"/>
                    <a:pt x="738" y="0"/>
                  </a:cubicBezTo>
                  <a:moveTo>
                    <a:pt x="547" y="1099"/>
                  </a:moveTo>
                  <a:cubicBezTo>
                    <a:pt x="388" y="1099"/>
                    <a:pt x="388" y="1099"/>
                    <a:pt x="388" y="1099"/>
                  </a:cubicBezTo>
                  <a:cubicBezTo>
                    <a:pt x="388" y="637"/>
                    <a:pt x="388" y="637"/>
                    <a:pt x="388" y="637"/>
                  </a:cubicBezTo>
                  <a:cubicBezTo>
                    <a:pt x="547" y="637"/>
                    <a:pt x="547" y="637"/>
                    <a:pt x="547" y="637"/>
                  </a:cubicBezTo>
                  <a:lnTo>
                    <a:pt x="547" y="1099"/>
                  </a:lnTo>
                  <a:close/>
                  <a:moveTo>
                    <a:pt x="817" y="1099"/>
                  </a:moveTo>
                  <a:cubicBezTo>
                    <a:pt x="658" y="1099"/>
                    <a:pt x="658" y="1099"/>
                    <a:pt x="658" y="1099"/>
                  </a:cubicBezTo>
                  <a:cubicBezTo>
                    <a:pt x="658" y="637"/>
                    <a:pt x="658" y="637"/>
                    <a:pt x="658" y="637"/>
                  </a:cubicBezTo>
                  <a:cubicBezTo>
                    <a:pt x="817" y="637"/>
                    <a:pt x="817" y="637"/>
                    <a:pt x="817" y="637"/>
                  </a:cubicBezTo>
                  <a:lnTo>
                    <a:pt x="817" y="1099"/>
                  </a:lnTo>
                  <a:close/>
                  <a:moveTo>
                    <a:pt x="1088" y="1099"/>
                  </a:moveTo>
                  <a:cubicBezTo>
                    <a:pt x="929" y="1099"/>
                    <a:pt x="929" y="1099"/>
                    <a:pt x="929" y="1099"/>
                  </a:cubicBezTo>
                  <a:cubicBezTo>
                    <a:pt x="929" y="637"/>
                    <a:pt x="929" y="637"/>
                    <a:pt x="929" y="637"/>
                  </a:cubicBezTo>
                  <a:cubicBezTo>
                    <a:pt x="1088" y="637"/>
                    <a:pt x="1088" y="637"/>
                    <a:pt x="1088" y="637"/>
                  </a:cubicBezTo>
                  <a:lnTo>
                    <a:pt x="1088" y="1099"/>
                  </a:lnTo>
                  <a:close/>
                  <a:moveTo>
                    <a:pt x="1094" y="524"/>
                  </a:moveTo>
                  <a:cubicBezTo>
                    <a:pt x="382" y="524"/>
                    <a:pt x="382" y="524"/>
                    <a:pt x="382" y="524"/>
                  </a:cubicBezTo>
                  <a:cubicBezTo>
                    <a:pt x="382" y="374"/>
                    <a:pt x="382" y="374"/>
                    <a:pt x="382" y="374"/>
                  </a:cubicBezTo>
                  <a:cubicBezTo>
                    <a:pt x="1094" y="374"/>
                    <a:pt x="1094" y="374"/>
                    <a:pt x="1094" y="374"/>
                  </a:cubicBezTo>
                  <a:lnTo>
                    <a:pt x="1094" y="524"/>
                  </a:lnTo>
                  <a:close/>
                </a:path>
              </a:pathLst>
            </a:custGeom>
            <a:solidFill>
              <a:srgbClr val="627D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4171453150"/>
      </p:ext>
    </p:extLst>
  </p:cSld>
  <p:clrMapOvr>
    <a:masterClrMapping/>
  </p:clrMapOvr>
  <p:hf hdr="0" ftr="0" dt="0"/>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matchingName="Closing" preserve="1" userDrawn="1">
  <p:cSld name="Closing">
    <p:spTree>
      <p:nvGrpSpPr>
        <p:cNvPr id="1" name=""/>
        <p:cNvGrpSpPr/>
        <p:nvPr/>
      </p:nvGrpSpPr>
      <p:grpSpPr>
        <a:xfrm>
          <a:off x="0" y="0"/>
          <a:ext cx="0" cy="0"/>
          <a:chOff x="0" y="0"/>
          <a:chExt cx="0" cy="0"/>
        </a:xfrm>
      </p:grpSpPr>
      <p:pic>
        <p:nvPicPr>
          <p:cNvPr id="5" name="Picture 4"/>
          <p:cNvPicPr>
            <a:picLocks/>
          </p:cNvPicPr>
          <p:nvPr userDrawn="1">
            <p:custDataLst>
              <p:tags r:id="rId2"/>
            </p:custDataLst>
          </p:nvPr>
        </p:nvPicPr>
        <p:blipFill>
          <a:blip r:embed="rId8">
            <a:extLst>
              <a:ext uri="{28A0092B-C50C-407E-A947-70E740481C1C}">
                <a14:useLocalDpi xmlns:a14="http://schemas.microsoft.com/office/drawing/2010/main" val="0"/>
              </a:ext>
            </a:extLst>
          </a:blip>
          <a:stretch>
            <a:fillRect/>
          </a:stretch>
        </p:blipFill>
        <p:spPr bwMode="hidden">
          <a:xfrm>
            <a:off x="0" y="0"/>
            <a:ext cx="9144000" cy="6858000"/>
          </a:xfrm>
          <a:prstGeom prst="rect">
            <a:avLst/>
          </a:prstGeom>
        </p:spPr>
      </p:pic>
      <p:sp>
        <p:nvSpPr>
          <p:cNvPr id="2" name="Title 1"/>
          <p:cNvSpPr>
            <a:spLocks noGrp="1"/>
          </p:cNvSpPr>
          <p:nvPr>
            <p:ph type="ctrTitle"/>
          </p:nvPr>
        </p:nvSpPr>
        <p:spPr bwMode="black">
          <a:xfrm>
            <a:off x="684213" y="1628775"/>
            <a:ext cx="7272163" cy="1329620"/>
          </a:xfrm>
        </p:spPr>
        <p:txBody>
          <a:bodyPr anchor="t" anchorCtr="0">
            <a:noAutofit/>
          </a:bodyPr>
          <a:lstStyle>
            <a:lvl1pPr algn="l">
              <a:lnSpc>
                <a:spcPct val="80000"/>
              </a:lnSpc>
              <a:defRPr sz="4800">
                <a:solidFill>
                  <a:srgbClr val="FFFFFF"/>
                </a:solidFill>
                <a:latin typeface="SwissReSans Light" pitchFamily="34" charset="0"/>
              </a:defRPr>
            </a:lvl1pPr>
          </a:lstStyle>
          <a:p>
            <a:r>
              <a:rPr lang="en-GB" dirty="0" smtClean="0"/>
              <a:t>Click to edit Master title style</a:t>
            </a:r>
            <a:endParaRPr lang="en-GB" dirty="0"/>
          </a:p>
        </p:txBody>
      </p:sp>
      <p:sp>
        <p:nvSpPr>
          <p:cNvPr id="3" name="Date Placeholder 2"/>
          <p:cNvSpPr>
            <a:spLocks noGrp="1"/>
          </p:cNvSpPr>
          <p:nvPr>
            <p:ph type="dt" sz="half" idx="10"/>
          </p:nvPr>
        </p:nvSpPr>
        <p:spPr/>
        <p:txBody>
          <a:bodyPr/>
          <a:lstStyle/>
          <a:p>
            <a:endParaRPr lang="en-GB" dirty="0"/>
          </a:p>
        </p:txBody>
      </p:sp>
      <p:sp>
        <p:nvSpPr>
          <p:cNvPr id="7" name="Footer Placeholder 6"/>
          <p:cNvSpPr>
            <a:spLocks noGrp="1"/>
          </p:cNvSpPr>
          <p:nvPr>
            <p:ph type="ftr" sz="quarter" idx="11"/>
          </p:nvPr>
        </p:nvSpPr>
        <p:spPr/>
        <p:txBody>
          <a:bodyPr/>
          <a:lstStyle/>
          <a:p>
            <a:endParaRPr lang="en-GB" dirty="0"/>
          </a:p>
        </p:txBody>
      </p:sp>
      <p:sp>
        <p:nvSpPr>
          <p:cNvPr id="8" name="Slide Number Placeholder 7"/>
          <p:cNvSpPr>
            <a:spLocks noGrp="1"/>
          </p:cNvSpPr>
          <p:nvPr>
            <p:ph type="sldNum" sz="quarter" idx="12"/>
            <p:custDataLst>
              <p:tags r:id="rId3"/>
            </p:custDataLst>
          </p:nvPr>
        </p:nvSpPr>
        <p:spPr/>
        <p:txBody>
          <a:bodyPr/>
          <a:lstStyle/>
          <a:p>
            <a:fld id="{5E4D2043-7E31-4A53-BD33-72A88E682172}" type="slidenum">
              <a:rPr lang="en-GB" smtClean="0"/>
              <a:pPr/>
              <a:t>‹#›</a:t>
            </a:fld>
            <a:endParaRPr lang="en-GB" dirty="0"/>
          </a:p>
        </p:txBody>
      </p:sp>
      <p:sp>
        <p:nvSpPr>
          <p:cNvPr id="9" name="Text Placeholder 9"/>
          <p:cNvSpPr>
            <a:spLocks noGrp="1"/>
          </p:cNvSpPr>
          <p:nvPr>
            <p:ph type="body" sz="quarter" idx="13"/>
          </p:nvPr>
        </p:nvSpPr>
        <p:spPr>
          <a:xfrm>
            <a:off x="684213" y="3573016"/>
            <a:ext cx="7272163" cy="2448372"/>
          </a:xfrm>
        </p:spPr>
        <p:txBody>
          <a:bodyPr/>
          <a:lstStyle>
            <a:lvl1pPr marL="0" indent="0">
              <a:spcBef>
                <a:spcPts val="0"/>
              </a:spcBef>
              <a:spcAft>
                <a:spcPts val="1200"/>
              </a:spcAft>
              <a:buFontTx/>
              <a:buNone/>
              <a:defRPr sz="1200">
                <a:solidFill>
                  <a:srgbClr val="283E36"/>
                </a:solidFill>
                <a:latin typeface="SwissReSans Light" panose="020B0504020202020204" pitchFamily="34" charset="0"/>
              </a:defRPr>
            </a:lvl1pPr>
            <a:lvl2pPr marL="182562" indent="0">
              <a:spcBef>
                <a:spcPts val="0"/>
              </a:spcBef>
              <a:spcAft>
                <a:spcPts val="1200"/>
              </a:spcAft>
              <a:buFontTx/>
              <a:buNone/>
              <a:defRPr sz="1200">
                <a:solidFill>
                  <a:srgbClr val="283E36"/>
                </a:solidFill>
                <a:latin typeface="SwissReSans Light" panose="020B0504020202020204" pitchFamily="34" charset="0"/>
              </a:defRPr>
            </a:lvl2pPr>
            <a:lvl3pPr marL="444500" indent="0">
              <a:spcBef>
                <a:spcPts val="0"/>
              </a:spcBef>
              <a:spcAft>
                <a:spcPts val="1200"/>
              </a:spcAft>
              <a:buFontTx/>
              <a:buNone/>
              <a:defRPr sz="1200">
                <a:solidFill>
                  <a:srgbClr val="283E36"/>
                </a:solidFill>
                <a:latin typeface="SwissReSans Light" panose="020B0504020202020204" pitchFamily="34" charset="0"/>
              </a:defRPr>
            </a:lvl3pPr>
            <a:lvl4pPr marL="715963" indent="0">
              <a:spcBef>
                <a:spcPts val="0"/>
              </a:spcBef>
              <a:spcAft>
                <a:spcPts val="1200"/>
              </a:spcAft>
              <a:buFontTx/>
              <a:buNone/>
              <a:defRPr sz="1200">
                <a:solidFill>
                  <a:srgbClr val="283E36"/>
                </a:solidFill>
                <a:latin typeface="SwissReSans Light" panose="020B0504020202020204" pitchFamily="34" charset="0"/>
              </a:defRPr>
            </a:lvl4pPr>
            <a:lvl5pPr marL="985838" indent="0">
              <a:spcBef>
                <a:spcPts val="0"/>
              </a:spcBef>
              <a:spcAft>
                <a:spcPts val="1200"/>
              </a:spcAft>
              <a:buFontTx/>
              <a:buNone/>
              <a:defRPr sz="1200">
                <a:solidFill>
                  <a:srgbClr val="283E36"/>
                </a:solidFill>
                <a:latin typeface="SwissReSans Light" panose="020B0504020202020204" pitchFamily="34" charset="0"/>
              </a:defRPr>
            </a:lvl5pPr>
          </a:lstStyle>
          <a:p>
            <a:pPr lvl="0"/>
            <a:r>
              <a:rPr lang="en-GB" dirty="0" smtClean="0"/>
              <a:t>Click to edit Master text styles</a:t>
            </a:r>
          </a:p>
        </p:txBody>
      </p:sp>
      <p:sp>
        <p:nvSpPr>
          <p:cNvPr id="10" name="Classification"/>
          <p:cNvSpPr txBox="1">
            <a:spLocks noChangeArrowheads="1"/>
          </p:cNvSpPr>
          <p:nvPr userDrawn="1">
            <p:custDataLst>
              <p:tags r:id="rId4"/>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13" name="Footer"/>
          <p:cNvSpPr txBox="1">
            <a:spLocks/>
          </p:cNvSpPr>
          <p:nvPr userDrawn="1">
            <p:custDataLst>
              <p:tags r:id="rId5"/>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pic>
        <p:nvPicPr>
          <p:cNvPr id="11" name="Picture 10"/>
          <p:cNvPicPr>
            <a:picLocks noChangeAspect="1"/>
          </p:cNvPicPr>
          <p:nvPr userDrawn="1">
            <p:custDataLst>
              <p:tags r:id="rId6"/>
            </p:custDataLst>
          </p:nvPr>
        </p:nvPicPr>
        <p:blipFill>
          <a:blip r:embed="rId9"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519596567"/>
      </p:ext>
    </p:extLst>
  </p:cSld>
  <p:clrMapOvr>
    <a:masterClrMapping/>
  </p:clrMapOvr>
  <p:hf hdr="0" ftr="0" dt="0"/>
</p:sldLayout>
</file>

<file path=ppt/slideLayouts/slideLayout20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4"/>
        <p:cNvGrpSpPr/>
        <p:nvPr/>
      </p:nvGrpSpPr>
      <p:grpSpPr>
        <a:xfrm>
          <a:off x="0" y="0"/>
          <a:ext cx="0" cy="0"/>
          <a:chOff x="0" y="0"/>
          <a:chExt cx="0" cy="0"/>
        </a:xfrm>
      </p:grpSpPr>
      <p:sp>
        <p:nvSpPr>
          <p:cNvPr id="25" name="Shape 25"/>
          <p:cNvSpPr txBox="1">
            <a:spLocks noGrp="1"/>
          </p:cNvSpPr>
          <p:nvPr>
            <p:ph type="body" idx="1"/>
          </p:nvPr>
        </p:nvSpPr>
        <p:spPr>
          <a:xfrm>
            <a:off x="684212" y="1628775"/>
            <a:ext cx="7991475" cy="4392513"/>
          </a:xfrm>
          <a:prstGeom prst="rect">
            <a:avLst/>
          </a:prstGeom>
          <a:noFill/>
          <a:ln>
            <a:noFill/>
          </a:ln>
        </p:spPr>
        <p:txBody>
          <a:bodyPr lIns="91425" tIns="91425" rIns="91425" bIns="91425" anchor="t" anchorCtr="0"/>
          <a:lstStyle>
            <a:lvl1pPr marL="182563" marR="0" lvl="0" indent="-68263" algn="l" rtl="0">
              <a:lnSpc>
                <a:spcPct val="100000"/>
              </a:lnSpc>
              <a:spcBef>
                <a:spcPts val="1200"/>
              </a:spcBef>
              <a:buClr>
                <a:srgbClr val="283E36"/>
              </a:buClr>
              <a:buSzPct val="100000"/>
              <a:buFont typeface="Arial"/>
              <a:buChar char="•"/>
              <a:defRPr sz="1800" b="0" i="0" u="none" strike="noStrike" cap="none">
                <a:solidFill>
                  <a:srgbClr val="283E36"/>
                </a:solidFill>
                <a:latin typeface="Arial"/>
                <a:ea typeface="Arial"/>
                <a:cs typeface="Arial"/>
                <a:sym typeface="Arial"/>
              </a:defRPr>
            </a:lvl1pPr>
            <a:lvl2pPr marL="444500" marR="0" lvl="1" indent="-165100" algn="l" rtl="0">
              <a:lnSpc>
                <a:spcPct val="100000"/>
              </a:lnSpc>
              <a:spcBef>
                <a:spcPts val="1000"/>
              </a:spcBef>
              <a:buClr>
                <a:srgbClr val="283E36"/>
              </a:buClr>
              <a:buSzPct val="100000"/>
              <a:buFont typeface="Arial"/>
              <a:buChar char="–"/>
              <a:defRPr sz="1600" b="0" i="0" u="none" strike="noStrike" cap="none">
                <a:solidFill>
                  <a:srgbClr val="283E36"/>
                </a:solidFill>
                <a:latin typeface="Arial"/>
                <a:ea typeface="Arial"/>
                <a:cs typeface="Arial"/>
                <a:sym typeface="Arial"/>
              </a:defRPr>
            </a:lvl2pPr>
            <a:lvl3pPr marL="715963" marR="0" lvl="2" indent="-169862" algn="l" rtl="0">
              <a:lnSpc>
                <a:spcPct val="100000"/>
              </a:lnSpc>
              <a:spcBef>
                <a:spcPts val="1000"/>
              </a:spcBef>
              <a:buClr>
                <a:srgbClr val="283E36"/>
              </a:buClr>
              <a:buSzPct val="100000"/>
              <a:buFont typeface="Arial"/>
              <a:buChar char="–"/>
              <a:defRPr sz="1600" b="0" i="0" u="none" strike="noStrike" cap="none">
                <a:solidFill>
                  <a:srgbClr val="283E36"/>
                </a:solidFill>
                <a:latin typeface="Arial"/>
                <a:ea typeface="Arial"/>
                <a:cs typeface="Arial"/>
                <a:sym typeface="Arial"/>
              </a:defRPr>
            </a:lvl3pPr>
            <a:lvl4pPr marL="985838" marR="0" lvl="3" indent="-173037" algn="l" rtl="0">
              <a:lnSpc>
                <a:spcPct val="100000"/>
              </a:lnSpc>
              <a:spcBef>
                <a:spcPts val="1000"/>
              </a:spcBef>
              <a:buClr>
                <a:srgbClr val="283E36"/>
              </a:buClr>
              <a:buSzPct val="100000"/>
              <a:buFont typeface="Arial"/>
              <a:buChar char="–"/>
              <a:defRPr sz="1600" b="0" i="0" u="none" strike="noStrike" cap="none">
                <a:solidFill>
                  <a:srgbClr val="283E36"/>
                </a:solidFill>
                <a:latin typeface="Arial"/>
                <a:ea typeface="Arial"/>
                <a:cs typeface="Arial"/>
                <a:sym typeface="Arial"/>
              </a:defRPr>
            </a:lvl4pPr>
            <a:lvl5pPr marL="1255713" marR="0" lvl="4" indent="-176212" algn="l" rtl="0">
              <a:lnSpc>
                <a:spcPct val="100000"/>
              </a:lnSpc>
              <a:spcBef>
                <a:spcPts val="1000"/>
              </a:spcBef>
              <a:buClr>
                <a:srgbClr val="283E36"/>
              </a:buClr>
              <a:buSzPct val="100000"/>
              <a:buFont typeface="Arial"/>
              <a:buChar char="–"/>
              <a:defRPr sz="1600" b="0" i="0" u="none" strike="noStrike" cap="none">
                <a:solidFill>
                  <a:srgbClr val="283E36"/>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lang="en-GB" dirty="0"/>
          </a:p>
        </p:txBody>
      </p:sp>
      <p:sp>
        <p:nvSpPr>
          <p:cNvPr id="26" name="Shape 26"/>
          <p:cNvSpPr txBox="1">
            <a:spLocks noGrp="1"/>
          </p:cNvSpPr>
          <p:nvPr>
            <p:ph type="title"/>
          </p:nvPr>
        </p:nvSpPr>
        <p:spPr>
          <a:xfrm>
            <a:off x="684214" y="692150"/>
            <a:ext cx="7991473" cy="692646"/>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dk2"/>
              </a:buClr>
              <a:buFont typeface="Arial"/>
              <a:buNone/>
              <a:defRPr sz="24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lang="en-GB" dirty="0"/>
          </a:p>
        </p:txBody>
      </p:sp>
      <p:sp>
        <p:nvSpPr>
          <p:cNvPr id="27" name="Shape 27"/>
          <p:cNvSpPr txBox="1">
            <a:spLocks noGrp="1"/>
          </p:cNvSpPr>
          <p:nvPr>
            <p:ph type="dt" idx="10"/>
          </p:nvPr>
        </p:nvSpPr>
        <p:spPr>
          <a:xfrm>
            <a:off x="7236296" y="6918846"/>
            <a:ext cx="1367953" cy="182561"/>
          </a:xfrm>
          <a:prstGeom prst="rect">
            <a:avLst/>
          </a:prstGeom>
          <a:noFill/>
          <a:ln>
            <a:noFill/>
          </a:ln>
        </p:spPr>
        <p:txBody>
          <a:bodyPr lIns="91425" tIns="91425" rIns="91425" bIns="91425" anchor="ctr" anchorCtr="0"/>
          <a:lstStyle>
            <a:lvl1pPr marL="0" marR="0" lvl="0" indent="0" algn="r" rtl="0">
              <a:spcBef>
                <a:spcPts val="0"/>
              </a:spcBef>
              <a:buNone/>
              <a:defRPr sz="600" b="0" i="0" u="none" strike="noStrike" cap="none">
                <a:solidFill>
                  <a:srgbClr val="A8BAB2"/>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GB" dirty="0"/>
          </a:p>
        </p:txBody>
      </p:sp>
      <p:sp>
        <p:nvSpPr>
          <p:cNvPr id="28" name="Shape 28"/>
          <p:cNvSpPr txBox="1">
            <a:spLocks noGrp="1"/>
          </p:cNvSpPr>
          <p:nvPr>
            <p:ph type="ftr" idx="11"/>
          </p:nvPr>
        </p:nvSpPr>
        <p:spPr>
          <a:xfrm>
            <a:off x="755649" y="6918845"/>
            <a:ext cx="6048374" cy="182563"/>
          </a:xfrm>
          <a:prstGeom prst="rect">
            <a:avLst/>
          </a:prstGeom>
          <a:noFill/>
          <a:ln>
            <a:noFill/>
          </a:ln>
        </p:spPr>
        <p:txBody>
          <a:bodyPr lIns="91425" tIns="91425" rIns="91425" bIns="91425" anchor="ctr" anchorCtr="0"/>
          <a:lstStyle>
            <a:lvl1pPr marL="0" marR="0" lvl="0" indent="0" algn="l" rtl="0">
              <a:spcBef>
                <a:spcPts val="0"/>
              </a:spcBef>
              <a:buNone/>
              <a:defRPr sz="600" b="0" i="0" u="none" strike="noStrike" cap="none">
                <a:solidFill>
                  <a:srgbClr val="A8BAB2"/>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GB" dirty="0"/>
          </a:p>
        </p:txBody>
      </p:sp>
      <p:sp>
        <p:nvSpPr>
          <p:cNvPr id="29" name="Shape 29"/>
          <p:cNvSpPr txBox="1">
            <a:spLocks noGrp="1"/>
          </p:cNvSpPr>
          <p:nvPr>
            <p:ph type="sldNum" idx="12"/>
          </p:nvPr>
        </p:nvSpPr>
        <p:spPr>
          <a:xfrm>
            <a:off x="8460432" y="6472512"/>
            <a:ext cx="215255" cy="182561"/>
          </a:xfrm>
          <a:prstGeom prst="rect">
            <a:avLst/>
          </a:prstGeom>
          <a:noFill/>
          <a:ln>
            <a:noFill/>
          </a:ln>
        </p:spPr>
        <p:txBody>
          <a:bodyPr lIns="0" tIns="0" rIns="0" bIns="0" anchor="b" anchorCtr="0">
            <a:noAutofit/>
          </a:bodyPr>
          <a:lstStyle/>
          <a:p>
            <a:pPr marL="0" marR="0" lvl="0" indent="0" algn="r" rtl="0">
              <a:spcBef>
                <a:spcPts val="0"/>
              </a:spcBef>
              <a:buSzPct val="25000"/>
              <a:buNone/>
            </a:pPr>
            <a:fld id="{00000000-1234-1234-1234-123412341234}" type="slidenum">
              <a:rPr lang="en-GB" sz="1200" b="0" i="0" u="none" strike="noStrike" cap="none">
                <a:solidFill>
                  <a:srgbClr val="283E36"/>
                </a:solidFill>
                <a:latin typeface="Arial"/>
                <a:ea typeface="Arial"/>
                <a:cs typeface="Arial"/>
                <a:sym typeface="Arial"/>
              </a:rPr>
              <a:t>‹#›</a:t>
            </a:fld>
            <a:endParaRPr lang="en-GB" sz="1200" b="0" i="0" u="none" strike="noStrike" cap="none" dirty="0">
              <a:solidFill>
                <a:srgbClr val="283E36"/>
              </a:solidFill>
              <a:latin typeface="Arial"/>
              <a:ea typeface="Arial"/>
              <a:cs typeface="Arial"/>
              <a:sym typeface="Arial"/>
            </a:endParaRPr>
          </a:p>
        </p:txBody>
      </p:sp>
    </p:spTree>
    <p:extLst>
      <p:ext uri="{BB962C8B-B14F-4D97-AF65-F5344CB8AC3E}">
        <p14:creationId xmlns:p14="http://schemas.microsoft.com/office/powerpoint/2010/main" val="905358539"/>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Shape 24"/>
        <p:cNvGrpSpPr/>
        <p:nvPr/>
      </p:nvGrpSpPr>
      <p:grpSpPr>
        <a:xfrm>
          <a:off x="0" y="0"/>
          <a:ext cx="0" cy="0"/>
          <a:chOff x="0" y="0"/>
          <a:chExt cx="0" cy="0"/>
        </a:xfrm>
      </p:grpSpPr>
      <p:sp>
        <p:nvSpPr>
          <p:cNvPr id="25" name="Shape 25"/>
          <p:cNvSpPr txBox="1">
            <a:spLocks noGrp="1"/>
          </p:cNvSpPr>
          <p:nvPr>
            <p:ph type="body" idx="1"/>
          </p:nvPr>
        </p:nvSpPr>
        <p:spPr>
          <a:xfrm>
            <a:off x="684212" y="1628775"/>
            <a:ext cx="7991475" cy="4392513"/>
          </a:xfrm>
          <a:prstGeom prst="rect">
            <a:avLst/>
          </a:prstGeom>
          <a:noFill/>
          <a:ln>
            <a:noFill/>
          </a:ln>
        </p:spPr>
        <p:txBody>
          <a:bodyPr lIns="91425" tIns="91425" rIns="91425" bIns="91425" anchor="t" anchorCtr="0"/>
          <a:lstStyle>
            <a:lvl1pPr marL="182563" marR="0" lvl="0" indent="-68263" algn="l" rtl="0">
              <a:lnSpc>
                <a:spcPct val="100000"/>
              </a:lnSpc>
              <a:spcBef>
                <a:spcPts val="1200"/>
              </a:spcBef>
              <a:buClr>
                <a:srgbClr val="283E36"/>
              </a:buClr>
              <a:buSzPct val="100000"/>
              <a:buFont typeface="Arial"/>
              <a:buChar char="•"/>
              <a:defRPr sz="1800" b="0" i="0" u="none" strike="noStrike" cap="none">
                <a:solidFill>
                  <a:srgbClr val="283E36"/>
                </a:solidFill>
                <a:latin typeface="Arial"/>
                <a:ea typeface="Arial"/>
                <a:cs typeface="Arial"/>
                <a:sym typeface="Arial"/>
              </a:defRPr>
            </a:lvl1pPr>
            <a:lvl2pPr marL="444500" marR="0" lvl="1" indent="-165100" algn="l" rtl="0">
              <a:lnSpc>
                <a:spcPct val="100000"/>
              </a:lnSpc>
              <a:spcBef>
                <a:spcPts val="1000"/>
              </a:spcBef>
              <a:buClr>
                <a:srgbClr val="283E36"/>
              </a:buClr>
              <a:buSzPct val="100000"/>
              <a:buFont typeface="Arial"/>
              <a:buChar char="–"/>
              <a:defRPr sz="1600" b="0" i="0" u="none" strike="noStrike" cap="none">
                <a:solidFill>
                  <a:srgbClr val="283E36"/>
                </a:solidFill>
                <a:latin typeface="Arial"/>
                <a:ea typeface="Arial"/>
                <a:cs typeface="Arial"/>
                <a:sym typeface="Arial"/>
              </a:defRPr>
            </a:lvl2pPr>
            <a:lvl3pPr marL="715963" marR="0" lvl="2" indent="-169862" algn="l" rtl="0">
              <a:lnSpc>
                <a:spcPct val="100000"/>
              </a:lnSpc>
              <a:spcBef>
                <a:spcPts val="1000"/>
              </a:spcBef>
              <a:buClr>
                <a:srgbClr val="283E36"/>
              </a:buClr>
              <a:buSzPct val="100000"/>
              <a:buFont typeface="Arial"/>
              <a:buChar char="–"/>
              <a:defRPr sz="1600" b="0" i="0" u="none" strike="noStrike" cap="none">
                <a:solidFill>
                  <a:srgbClr val="283E36"/>
                </a:solidFill>
                <a:latin typeface="Arial"/>
                <a:ea typeface="Arial"/>
                <a:cs typeface="Arial"/>
                <a:sym typeface="Arial"/>
              </a:defRPr>
            </a:lvl3pPr>
            <a:lvl4pPr marL="985838" marR="0" lvl="3" indent="-173037" algn="l" rtl="0">
              <a:lnSpc>
                <a:spcPct val="100000"/>
              </a:lnSpc>
              <a:spcBef>
                <a:spcPts val="1000"/>
              </a:spcBef>
              <a:buClr>
                <a:srgbClr val="283E36"/>
              </a:buClr>
              <a:buSzPct val="100000"/>
              <a:buFont typeface="Arial"/>
              <a:buChar char="–"/>
              <a:defRPr sz="1600" b="0" i="0" u="none" strike="noStrike" cap="none">
                <a:solidFill>
                  <a:srgbClr val="283E36"/>
                </a:solidFill>
                <a:latin typeface="Arial"/>
                <a:ea typeface="Arial"/>
                <a:cs typeface="Arial"/>
                <a:sym typeface="Arial"/>
              </a:defRPr>
            </a:lvl4pPr>
            <a:lvl5pPr marL="1255713" marR="0" lvl="4" indent="-176212" algn="l" rtl="0">
              <a:lnSpc>
                <a:spcPct val="100000"/>
              </a:lnSpc>
              <a:spcBef>
                <a:spcPts val="1000"/>
              </a:spcBef>
              <a:buClr>
                <a:srgbClr val="283E36"/>
              </a:buClr>
              <a:buSzPct val="100000"/>
              <a:buFont typeface="Arial"/>
              <a:buChar char="–"/>
              <a:defRPr sz="1600" b="0" i="0" u="none" strike="noStrike" cap="none">
                <a:solidFill>
                  <a:srgbClr val="283E36"/>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lang="en-GB" dirty="0"/>
          </a:p>
        </p:txBody>
      </p:sp>
      <p:sp>
        <p:nvSpPr>
          <p:cNvPr id="26" name="Shape 26"/>
          <p:cNvSpPr txBox="1">
            <a:spLocks noGrp="1"/>
          </p:cNvSpPr>
          <p:nvPr>
            <p:ph type="title"/>
          </p:nvPr>
        </p:nvSpPr>
        <p:spPr>
          <a:xfrm>
            <a:off x="684214" y="692150"/>
            <a:ext cx="7991473" cy="692646"/>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dk2"/>
              </a:buClr>
              <a:buFont typeface="Arial"/>
              <a:buNone/>
              <a:defRPr sz="24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lang="en-GB" dirty="0"/>
          </a:p>
        </p:txBody>
      </p:sp>
      <p:sp>
        <p:nvSpPr>
          <p:cNvPr id="27" name="Shape 27"/>
          <p:cNvSpPr txBox="1">
            <a:spLocks noGrp="1"/>
          </p:cNvSpPr>
          <p:nvPr>
            <p:ph type="dt" idx="10"/>
          </p:nvPr>
        </p:nvSpPr>
        <p:spPr>
          <a:xfrm>
            <a:off x="7236296" y="6918846"/>
            <a:ext cx="1367953" cy="182561"/>
          </a:xfrm>
          <a:prstGeom prst="rect">
            <a:avLst/>
          </a:prstGeom>
          <a:noFill/>
          <a:ln>
            <a:noFill/>
          </a:ln>
        </p:spPr>
        <p:txBody>
          <a:bodyPr lIns="91425" tIns="91425" rIns="91425" bIns="91425" anchor="ctr" anchorCtr="0"/>
          <a:lstStyle>
            <a:lvl1pPr marL="0" marR="0" lvl="0" indent="0" algn="r" rtl="0">
              <a:spcBef>
                <a:spcPts val="0"/>
              </a:spcBef>
              <a:buNone/>
              <a:defRPr sz="600" b="0" i="0" u="none" strike="noStrike" cap="none">
                <a:solidFill>
                  <a:srgbClr val="A8BAB2"/>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GB" dirty="0"/>
          </a:p>
        </p:txBody>
      </p:sp>
      <p:sp>
        <p:nvSpPr>
          <p:cNvPr id="28" name="Shape 28"/>
          <p:cNvSpPr txBox="1">
            <a:spLocks noGrp="1"/>
          </p:cNvSpPr>
          <p:nvPr>
            <p:ph type="ftr" idx="11"/>
          </p:nvPr>
        </p:nvSpPr>
        <p:spPr>
          <a:xfrm>
            <a:off x="755649" y="6918845"/>
            <a:ext cx="6048374" cy="182563"/>
          </a:xfrm>
          <a:prstGeom prst="rect">
            <a:avLst/>
          </a:prstGeom>
          <a:noFill/>
          <a:ln>
            <a:noFill/>
          </a:ln>
        </p:spPr>
        <p:txBody>
          <a:bodyPr lIns="91425" tIns="91425" rIns="91425" bIns="91425" anchor="ctr" anchorCtr="0"/>
          <a:lstStyle>
            <a:lvl1pPr marL="0" marR="0" lvl="0" indent="0" algn="l" rtl="0">
              <a:spcBef>
                <a:spcPts val="0"/>
              </a:spcBef>
              <a:buNone/>
              <a:defRPr sz="600" b="0" i="0" u="none" strike="noStrike" cap="none">
                <a:solidFill>
                  <a:srgbClr val="A8BAB2"/>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GB" dirty="0"/>
          </a:p>
        </p:txBody>
      </p:sp>
      <p:sp>
        <p:nvSpPr>
          <p:cNvPr id="29" name="Shape 29"/>
          <p:cNvSpPr txBox="1">
            <a:spLocks noGrp="1"/>
          </p:cNvSpPr>
          <p:nvPr>
            <p:ph type="sldNum" idx="12"/>
          </p:nvPr>
        </p:nvSpPr>
        <p:spPr>
          <a:xfrm>
            <a:off x="8460432" y="6472512"/>
            <a:ext cx="215255" cy="182561"/>
          </a:xfrm>
          <a:prstGeom prst="rect">
            <a:avLst/>
          </a:prstGeom>
          <a:noFill/>
          <a:ln>
            <a:noFill/>
          </a:ln>
        </p:spPr>
        <p:txBody>
          <a:bodyPr lIns="0" tIns="0" rIns="0" bIns="0" anchor="b" anchorCtr="0">
            <a:noAutofit/>
          </a:bodyPr>
          <a:lstStyle/>
          <a:p>
            <a:pPr marL="0" marR="0" lvl="0" indent="0" algn="r" rtl="0">
              <a:spcBef>
                <a:spcPts val="0"/>
              </a:spcBef>
              <a:buSzPct val="25000"/>
              <a:buNone/>
            </a:pPr>
            <a:fld id="{00000000-1234-1234-1234-123412341234}" type="slidenum">
              <a:rPr lang="en-GB" sz="1200" b="0" i="0" u="none" strike="noStrike" cap="none">
                <a:solidFill>
                  <a:srgbClr val="283E36"/>
                </a:solidFill>
                <a:latin typeface="Arial"/>
                <a:ea typeface="Arial"/>
                <a:cs typeface="Arial"/>
                <a:sym typeface="Arial"/>
              </a:rPr>
              <a:t>‹#›</a:t>
            </a:fld>
            <a:endParaRPr lang="en-GB" sz="1200" b="0" i="0" u="none" strike="noStrike" cap="none" dirty="0">
              <a:solidFill>
                <a:srgbClr val="283E36"/>
              </a:solidFill>
              <a:latin typeface="Arial"/>
              <a:ea typeface="Arial"/>
              <a:cs typeface="Arial"/>
              <a:sym typeface="Arial"/>
            </a:endParaRPr>
          </a:p>
        </p:txBody>
      </p:sp>
    </p:spTree>
    <p:extLst>
      <p:ext uri="{BB962C8B-B14F-4D97-AF65-F5344CB8AC3E}">
        <p14:creationId xmlns:p14="http://schemas.microsoft.com/office/powerpoint/2010/main" val="3057292096"/>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matchingName="Title Slide" preserve="1" userDrawn="1">
  <p:cSld name="Title Slide">
    <p:bg>
      <p:bgPr>
        <a:solidFill>
          <a:srgbClr val="D1DCD6"/>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bwMode="gray">
          <a:xfrm>
            <a:off x="0" y="0"/>
            <a:ext cx="9144000" cy="6858000"/>
          </a:xfrm>
        </p:spPr>
        <p:txBody>
          <a:bodyPr/>
          <a:lstStyle>
            <a:lvl1pPr>
              <a:buFontTx/>
              <a:buNone/>
              <a:defRPr sz="1200">
                <a:solidFill>
                  <a:srgbClr val="A8BAB2"/>
                </a:solidFill>
                <a:latin typeface="SwissReSans" pitchFamily="34" charset="0"/>
              </a:defRPr>
            </a:lvl1pPr>
          </a:lstStyle>
          <a:p>
            <a:r>
              <a:rPr lang="en-GB" dirty="0" smtClean="0"/>
              <a:t>Click icon to add picture</a:t>
            </a:r>
            <a:endParaRPr lang="en-GB" dirty="0"/>
          </a:p>
        </p:txBody>
      </p:sp>
      <p:sp>
        <p:nvSpPr>
          <p:cNvPr id="2" name="Title 1"/>
          <p:cNvSpPr>
            <a:spLocks noGrp="1"/>
          </p:cNvSpPr>
          <p:nvPr>
            <p:ph type="ctrTitle"/>
          </p:nvPr>
        </p:nvSpPr>
        <p:spPr bwMode="white">
          <a:xfrm>
            <a:off x="684213" y="1628776"/>
            <a:ext cx="7272163" cy="1296168"/>
          </a:xfrm>
        </p:spPr>
        <p:txBody>
          <a:bodyPr>
            <a:noAutofit/>
          </a:bodyPr>
          <a:lstStyle>
            <a:lvl1pPr algn="l">
              <a:lnSpc>
                <a:spcPct val="80000"/>
              </a:lnSpc>
              <a:defRPr sz="4800">
                <a:solidFill>
                  <a:srgbClr val="FFFFFF"/>
                </a:solidFill>
                <a:latin typeface="SwissReSans Light" pitchFamily="34" charset="0"/>
              </a:defRPr>
            </a:lvl1pPr>
          </a:lstStyle>
          <a:p>
            <a:r>
              <a:rPr lang="en-GB" dirty="0" smtClean="0"/>
              <a:t>Click to edit Master title style</a:t>
            </a:r>
            <a:endParaRPr lang="en-GB" dirty="0"/>
          </a:p>
        </p:txBody>
      </p:sp>
      <p:sp>
        <p:nvSpPr>
          <p:cNvPr id="3" name="Subtitle 2"/>
          <p:cNvSpPr>
            <a:spLocks noGrp="1"/>
          </p:cNvSpPr>
          <p:nvPr>
            <p:ph type="subTitle" idx="1"/>
          </p:nvPr>
        </p:nvSpPr>
        <p:spPr bwMode="white">
          <a:xfrm>
            <a:off x="684213" y="2996952"/>
            <a:ext cx="7272163" cy="288032"/>
          </a:xfrm>
        </p:spPr>
        <p:txBody>
          <a:bodyPr/>
          <a:lstStyle>
            <a:lvl1pPr marL="0" indent="0" algn="l">
              <a:lnSpc>
                <a:spcPct val="100000"/>
              </a:lnSpc>
              <a:spcBef>
                <a:spcPts val="0"/>
              </a:spcBef>
              <a:buNone/>
              <a:defRPr>
                <a:solidFill>
                  <a:srgbClr val="FFFFFF"/>
                </a:solidFill>
                <a:latin typeface="SwissReSans"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Click to edit Master subtitle style</a:t>
            </a:r>
            <a:endParaRPr lang="en-GB" dirty="0"/>
          </a:p>
        </p:txBody>
      </p:sp>
      <p:sp>
        <p:nvSpPr>
          <p:cNvPr id="11" name="Classification"/>
          <p:cNvSpPr txBox="1">
            <a:spLocks noChangeArrowheads="1"/>
          </p:cNvSpPr>
          <p:nvPr userDrawn="1">
            <p:custDataLst>
              <p:tags r:id="rId2"/>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pic>
        <p:nvPicPr>
          <p:cNvPr id="6" name="Picture 5"/>
          <p:cNvPicPr>
            <a:picLocks noChangeAspect="1"/>
          </p:cNvPicPr>
          <p:nvPr userDrawn="1">
            <p:custDataLst>
              <p:tags r:id="rId3"/>
            </p:custDataLst>
          </p:nvPr>
        </p:nvPicPr>
        <p:blipFill>
          <a:blip r:embed="rId5" cstate="print">
            <a:extLst>
              <a:ext uri="{28A0092B-C50C-407E-A947-70E740481C1C}">
                <a14:useLocalDpi xmlns:a14="http://schemas.microsoft.com/office/drawing/2010/main" val="0"/>
              </a:ext>
            </a:extLst>
          </a:blip>
          <a:stretch>
            <a:fillRect/>
          </a:stretch>
        </p:blipFill>
        <p:spPr bwMode="gray">
          <a:xfrm>
            <a:off x="263426" y="301052"/>
            <a:ext cx="1379177" cy="324512"/>
          </a:xfrm>
          <a:prstGeom prst="rect">
            <a:avLst/>
          </a:prstGeom>
        </p:spPr>
      </p:pic>
    </p:spTree>
    <p:extLst>
      <p:ext uri="{BB962C8B-B14F-4D97-AF65-F5344CB8AC3E}">
        <p14:creationId xmlns:p14="http://schemas.microsoft.com/office/powerpoint/2010/main" val="2322162935"/>
      </p:ext>
    </p:extLst>
  </p:cSld>
  <p:clrMapOvr>
    <a:masterClrMapping/>
  </p:clrMapOvr>
  <p:hf hdr="0" ftr="0" dt="0"/>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Title and Content"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black">
          <a:xfrm>
            <a:off x="684213" y="1628775"/>
            <a:ext cx="7991475" cy="4392513"/>
          </a:xfrm>
        </p:spPr>
        <p:txBody>
          <a:bodyPr/>
          <a:lstStyle>
            <a:lvl1pPr>
              <a:defRPr>
                <a:latin typeface="SwissReSans" pitchFamily="34" charset="0"/>
              </a:defRPr>
            </a:lvl1pPr>
            <a:lvl2pPr>
              <a:defRPr>
                <a:latin typeface="SwissReSans" pitchFamily="34" charset="0"/>
              </a:defRPr>
            </a:lvl2pPr>
            <a:lvl3pPr>
              <a:defRPr>
                <a:latin typeface="SwissReSans" pitchFamily="34" charset="0"/>
              </a:defRPr>
            </a:lvl3pPr>
            <a:lvl4pPr>
              <a:defRPr>
                <a:latin typeface="SwissReSans" pitchFamily="34" charset="0"/>
              </a:defRPr>
            </a:lvl4pPr>
            <a:lvl5pPr>
              <a:defRPr>
                <a:latin typeface="SwissReSans" pitchFamily="34" charset="0"/>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5" name="Title 4"/>
          <p:cNvSpPr>
            <a:spLocks noGrp="1"/>
          </p:cNvSpPr>
          <p:nvPr>
            <p:ph type="title"/>
          </p:nvPr>
        </p:nvSpPr>
        <p:spPr/>
        <p:txBody>
          <a:bodyPr/>
          <a:lstStyle/>
          <a:p>
            <a:r>
              <a:rPr lang="en-GB" dirty="0" smtClean="0"/>
              <a:t>Click to edit Master title style</a:t>
            </a:r>
            <a:endParaRPr lang="en-GB" dirty="0"/>
          </a:p>
        </p:txBody>
      </p:sp>
      <p:sp>
        <p:nvSpPr>
          <p:cNvPr id="7" name="Date Placeholder 6"/>
          <p:cNvSpPr>
            <a:spLocks noGrp="1"/>
          </p:cNvSpPr>
          <p:nvPr>
            <p:ph type="dt" sz="half" idx="10"/>
          </p:nvPr>
        </p:nvSpPr>
        <p:spPr/>
        <p:txBody>
          <a:bodyPr/>
          <a:lstStyle/>
          <a:p>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3295234920"/>
      </p:ext>
    </p:extLst>
  </p:cSld>
  <p:clrMapOvr>
    <a:masterClrMapping/>
  </p:clrMapOvr>
  <p:hf hdr="0" ftr="0" dt="0"/>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matchingName="Section Header" preserve="1" userDrawn="1">
  <p:cSld name="Section Header">
    <p:spTree>
      <p:nvGrpSpPr>
        <p:cNvPr id="1" name=""/>
        <p:cNvGrpSpPr/>
        <p:nvPr/>
      </p:nvGrpSpPr>
      <p:grpSpPr>
        <a:xfrm>
          <a:off x="0" y="0"/>
          <a:ext cx="0" cy="0"/>
          <a:chOff x="0" y="0"/>
          <a:chExt cx="0" cy="0"/>
        </a:xfrm>
      </p:grpSpPr>
      <p:pic>
        <p:nvPicPr>
          <p:cNvPr id="5" name="Picture 4"/>
          <p:cNvPicPr>
            <a:picLocks/>
          </p:cNvPicPr>
          <p:nvPr userDrawn="1">
            <p:custDataLst>
              <p:tags r:id="rId2"/>
            </p:custDataLst>
          </p:nvPr>
        </p:nvPicPr>
        <p:blipFill>
          <a:blip r:embed="rId8">
            <a:extLst>
              <a:ext uri="{28A0092B-C50C-407E-A947-70E740481C1C}">
                <a14:useLocalDpi xmlns:a14="http://schemas.microsoft.com/office/drawing/2010/main" val="0"/>
              </a:ext>
            </a:extLst>
          </a:blip>
          <a:stretch>
            <a:fillRect/>
          </a:stretch>
        </p:blipFill>
        <p:spPr bwMode="hidden">
          <a:xfrm>
            <a:off x="0" y="0"/>
            <a:ext cx="9144000" cy="6858000"/>
          </a:xfrm>
          <a:prstGeom prst="rect">
            <a:avLst/>
          </a:prstGeom>
        </p:spPr>
      </p:pic>
      <p:sp>
        <p:nvSpPr>
          <p:cNvPr id="2" name="Title 1"/>
          <p:cNvSpPr>
            <a:spLocks noGrp="1"/>
          </p:cNvSpPr>
          <p:nvPr>
            <p:ph type="title"/>
          </p:nvPr>
        </p:nvSpPr>
        <p:spPr bwMode="black">
          <a:xfrm>
            <a:off x="684213" y="1628775"/>
            <a:ext cx="7272163" cy="1329620"/>
          </a:xfrm>
        </p:spPr>
        <p:txBody>
          <a:bodyPr vert="horz" lIns="0" tIns="0" rIns="0" bIns="0" rtlCol="0" anchor="t" anchorCtr="0">
            <a:noAutofit/>
          </a:bodyPr>
          <a:lstStyle>
            <a:lvl1pPr algn="l" defTabSz="914400" rtl="0" eaLnBrk="1" latinLnBrk="0" hangingPunct="1">
              <a:lnSpc>
                <a:spcPct val="80000"/>
              </a:lnSpc>
              <a:spcBef>
                <a:spcPct val="0"/>
              </a:spcBef>
              <a:buNone/>
              <a:defRPr lang="en-GB" sz="4800" kern="1200" dirty="0">
                <a:solidFill>
                  <a:srgbClr val="FFFFFF"/>
                </a:solidFill>
                <a:latin typeface="SwissReSans Light" pitchFamily="34" charset="0"/>
                <a:ea typeface="+mj-ea"/>
                <a:cs typeface="+mj-cs"/>
              </a:defRPr>
            </a:lvl1pPr>
          </a:lstStyle>
          <a:p>
            <a:r>
              <a:rPr lang="en-GB" dirty="0" smtClean="0"/>
              <a:t>Click to edit Master title style</a:t>
            </a:r>
            <a:endParaRPr lang="en-GB" dirty="0"/>
          </a:p>
        </p:txBody>
      </p:sp>
      <p:sp>
        <p:nvSpPr>
          <p:cNvPr id="10" name="Text Placeholder 9"/>
          <p:cNvSpPr>
            <a:spLocks noGrp="1"/>
          </p:cNvSpPr>
          <p:nvPr>
            <p:ph type="body" sz="quarter" idx="12"/>
          </p:nvPr>
        </p:nvSpPr>
        <p:spPr>
          <a:xfrm>
            <a:off x="684213" y="3573016"/>
            <a:ext cx="7272163" cy="2448372"/>
          </a:xfrm>
        </p:spPr>
        <p:txBody>
          <a:bodyPr/>
          <a:lstStyle>
            <a:lvl1pPr>
              <a:spcBef>
                <a:spcPts val="0"/>
              </a:spcBef>
              <a:defRPr sz="1800">
                <a:solidFill>
                  <a:srgbClr val="283E36"/>
                </a:solidFill>
                <a:latin typeface="SwissReSans Light" panose="020B0504020202020204" pitchFamily="34" charset="0"/>
              </a:defRPr>
            </a:lvl1pPr>
            <a:lvl2pPr>
              <a:spcBef>
                <a:spcPts val="0"/>
              </a:spcBef>
              <a:defRPr sz="1600">
                <a:solidFill>
                  <a:srgbClr val="283E36"/>
                </a:solidFill>
                <a:latin typeface="SwissReSans Light" panose="020B0504020202020204" pitchFamily="34" charset="0"/>
              </a:defRPr>
            </a:lvl2pPr>
            <a:lvl3pPr>
              <a:spcBef>
                <a:spcPts val="0"/>
              </a:spcBef>
              <a:defRPr sz="1600">
                <a:solidFill>
                  <a:srgbClr val="283E36"/>
                </a:solidFill>
                <a:latin typeface="SwissReSans Light" panose="020B0504020202020204" pitchFamily="34" charset="0"/>
              </a:defRPr>
            </a:lvl3pPr>
            <a:lvl4pPr>
              <a:spcBef>
                <a:spcPts val="0"/>
              </a:spcBef>
              <a:defRPr sz="1600">
                <a:solidFill>
                  <a:srgbClr val="283E36"/>
                </a:solidFill>
                <a:latin typeface="SwissReSans Light" panose="020B0504020202020204" pitchFamily="34" charset="0"/>
              </a:defRPr>
            </a:lvl4pPr>
            <a:lvl5pPr>
              <a:spcBef>
                <a:spcPts val="0"/>
              </a:spcBef>
              <a:defRPr sz="1600">
                <a:solidFill>
                  <a:srgbClr val="283E36"/>
                </a:solidFill>
                <a:latin typeface="SwissReSans Light" panose="020B0504020202020204" pitchFamily="34" charset="0"/>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3" name="Date Placeholder 2"/>
          <p:cNvSpPr>
            <a:spLocks noGrp="1"/>
          </p:cNvSpPr>
          <p:nvPr>
            <p:ph type="dt" sz="half" idx="13"/>
          </p:nvPr>
        </p:nvSpPr>
        <p:spPr/>
        <p:txBody>
          <a:bodyPr/>
          <a:lstStyle/>
          <a:p>
            <a:endParaRPr lang="en-GB" dirty="0"/>
          </a:p>
        </p:txBody>
      </p:sp>
      <p:sp>
        <p:nvSpPr>
          <p:cNvPr id="4" name="Footer Placeholder 3"/>
          <p:cNvSpPr>
            <a:spLocks noGrp="1"/>
          </p:cNvSpPr>
          <p:nvPr>
            <p:ph type="ftr" sz="quarter" idx="14"/>
          </p:nvPr>
        </p:nvSpPr>
        <p:spPr/>
        <p:txBody>
          <a:bodyPr/>
          <a:lstStyle/>
          <a:p>
            <a:endParaRPr lang="en-GB" dirty="0"/>
          </a:p>
        </p:txBody>
      </p:sp>
      <p:sp>
        <p:nvSpPr>
          <p:cNvPr id="8" name="Slide Number Placeholder 7"/>
          <p:cNvSpPr>
            <a:spLocks noGrp="1"/>
          </p:cNvSpPr>
          <p:nvPr>
            <p:ph type="sldNum" sz="quarter" idx="15"/>
            <p:custDataLst>
              <p:tags r:id="rId3"/>
            </p:custDataLst>
          </p:nvPr>
        </p:nvSpPr>
        <p:spPr/>
        <p:txBody>
          <a:bodyPr/>
          <a:lstStyle/>
          <a:p>
            <a:fld id="{5E4D2043-7E31-4A53-BD33-72A88E682172}" type="slidenum">
              <a:rPr lang="en-GB" smtClean="0"/>
              <a:pPr/>
              <a:t>‹#›</a:t>
            </a:fld>
            <a:endParaRPr lang="en-GB" dirty="0"/>
          </a:p>
        </p:txBody>
      </p:sp>
      <p:sp>
        <p:nvSpPr>
          <p:cNvPr id="11" name="Classification"/>
          <p:cNvSpPr txBox="1">
            <a:spLocks noChangeArrowheads="1"/>
          </p:cNvSpPr>
          <p:nvPr userDrawn="1">
            <p:custDataLst>
              <p:tags r:id="rId4"/>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14" name="Footer"/>
          <p:cNvSpPr txBox="1">
            <a:spLocks/>
          </p:cNvSpPr>
          <p:nvPr userDrawn="1">
            <p:custDataLst>
              <p:tags r:id="rId5"/>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pic>
        <p:nvPicPr>
          <p:cNvPr id="9" name="Picture 8"/>
          <p:cNvPicPr>
            <a:picLocks noChangeAspect="1"/>
          </p:cNvPicPr>
          <p:nvPr userDrawn="1">
            <p:custDataLst>
              <p:tags r:id="rId6"/>
            </p:custDataLst>
          </p:nvPr>
        </p:nvPicPr>
        <p:blipFill>
          <a:blip r:embed="rId9"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2296555377"/>
      </p:ext>
    </p:extLst>
  </p:cSld>
  <p:clrMapOvr>
    <a:masterClrMapping/>
  </p:clrMapOvr>
  <p:hf hdr="0" ftr="0" dt="0"/>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Two Content"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bwMode="black">
          <a:xfrm>
            <a:off x="684213" y="1628774"/>
            <a:ext cx="3887788" cy="4392614"/>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4" name="Content Placeholder 3"/>
          <p:cNvSpPr>
            <a:spLocks noGrp="1"/>
          </p:cNvSpPr>
          <p:nvPr>
            <p:ph sz="half" idx="2"/>
          </p:nvPr>
        </p:nvSpPr>
        <p:spPr bwMode="black">
          <a:xfrm>
            <a:off x="4788024" y="1628775"/>
            <a:ext cx="3887664" cy="4392613"/>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8" name="Title 7"/>
          <p:cNvSpPr>
            <a:spLocks noGrp="1"/>
          </p:cNvSpPr>
          <p:nvPr>
            <p:ph type="title"/>
          </p:nvPr>
        </p:nvSpPr>
        <p:spPr/>
        <p:txBody>
          <a:bodyPr/>
          <a:lstStyle/>
          <a:p>
            <a:r>
              <a:rPr lang="en-GB" dirty="0" smtClean="0"/>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35855594"/>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ower Symbol" preserve="1" userDrawn="1">
  <p:cSld name="Power Symbo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dirty="0"/>
          </a:p>
        </p:txBody>
      </p:sp>
      <p:sp>
        <p:nvSpPr>
          <p:cNvPr id="3" name="Footer Placeholder 2"/>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grpSp>
        <p:nvGrpSpPr>
          <p:cNvPr id="10" name="Group 9"/>
          <p:cNvGrpSpPr/>
          <p:nvPr userDrawn="1"/>
        </p:nvGrpSpPr>
        <p:grpSpPr>
          <a:xfrm>
            <a:off x="3132138" y="1989138"/>
            <a:ext cx="2879725" cy="2879725"/>
            <a:chOff x="3132138" y="1989138"/>
            <a:chExt cx="2879725" cy="2879725"/>
          </a:xfrm>
        </p:grpSpPr>
        <p:sp>
          <p:nvSpPr>
            <p:cNvPr id="9" name="Rectangle 8"/>
            <p:cNvSpPr/>
            <p:nvPr userDrawn="1"/>
          </p:nvSpPr>
          <p:spPr>
            <a:xfrm>
              <a:off x="3707904" y="2564904"/>
              <a:ext cx="1728192" cy="1728192"/>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latin typeface="SwissReSans" pitchFamily="34" charset="0"/>
              </a:endParaRPr>
            </a:p>
          </p:txBody>
        </p:sp>
        <p:sp>
          <p:nvSpPr>
            <p:cNvPr id="8" name="Freeform 5"/>
            <p:cNvSpPr>
              <a:spLocks noEditPoints="1"/>
            </p:cNvSpPr>
            <p:nvPr userDrawn="1"/>
          </p:nvSpPr>
          <p:spPr bwMode="auto">
            <a:xfrm>
              <a:off x="3132138" y="1989138"/>
              <a:ext cx="2879725" cy="2879725"/>
            </a:xfrm>
            <a:custGeom>
              <a:avLst/>
              <a:gdLst>
                <a:gd name="T0" fmla="*/ 738 w 1476"/>
                <a:gd name="T1" fmla="*/ 0 h 1476"/>
                <a:gd name="T2" fmla="*/ 0 w 1476"/>
                <a:gd name="T3" fmla="*/ 738 h 1476"/>
                <a:gd name="T4" fmla="*/ 738 w 1476"/>
                <a:gd name="T5" fmla="*/ 1476 h 1476"/>
                <a:gd name="T6" fmla="*/ 1476 w 1476"/>
                <a:gd name="T7" fmla="*/ 738 h 1476"/>
                <a:gd name="T8" fmla="*/ 738 w 1476"/>
                <a:gd name="T9" fmla="*/ 0 h 1476"/>
                <a:gd name="T10" fmla="*/ 547 w 1476"/>
                <a:gd name="T11" fmla="*/ 1099 h 1476"/>
                <a:gd name="T12" fmla="*/ 388 w 1476"/>
                <a:gd name="T13" fmla="*/ 1099 h 1476"/>
                <a:gd name="T14" fmla="*/ 388 w 1476"/>
                <a:gd name="T15" fmla="*/ 637 h 1476"/>
                <a:gd name="T16" fmla="*/ 547 w 1476"/>
                <a:gd name="T17" fmla="*/ 637 h 1476"/>
                <a:gd name="T18" fmla="*/ 547 w 1476"/>
                <a:gd name="T19" fmla="*/ 1099 h 1476"/>
                <a:gd name="T20" fmla="*/ 817 w 1476"/>
                <a:gd name="T21" fmla="*/ 1099 h 1476"/>
                <a:gd name="T22" fmla="*/ 658 w 1476"/>
                <a:gd name="T23" fmla="*/ 1099 h 1476"/>
                <a:gd name="T24" fmla="*/ 658 w 1476"/>
                <a:gd name="T25" fmla="*/ 637 h 1476"/>
                <a:gd name="T26" fmla="*/ 817 w 1476"/>
                <a:gd name="T27" fmla="*/ 637 h 1476"/>
                <a:gd name="T28" fmla="*/ 817 w 1476"/>
                <a:gd name="T29" fmla="*/ 1099 h 1476"/>
                <a:gd name="T30" fmla="*/ 1088 w 1476"/>
                <a:gd name="T31" fmla="*/ 1099 h 1476"/>
                <a:gd name="T32" fmla="*/ 929 w 1476"/>
                <a:gd name="T33" fmla="*/ 1099 h 1476"/>
                <a:gd name="T34" fmla="*/ 929 w 1476"/>
                <a:gd name="T35" fmla="*/ 637 h 1476"/>
                <a:gd name="T36" fmla="*/ 1088 w 1476"/>
                <a:gd name="T37" fmla="*/ 637 h 1476"/>
                <a:gd name="T38" fmla="*/ 1088 w 1476"/>
                <a:gd name="T39" fmla="*/ 1099 h 1476"/>
                <a:gd name="T40" fmla="*/ 1094 w 1476"/>
                <a:gd name="T41" fmla="*/ 524 h 1476"/>
                <a:gd name="T42" fmla="*/ 382 w 1476"/>
                <a:gd name="T43" fmla="*/ 524 h 1476"/>
                <a:gd name="T44" fmla="*/ 382 w 1476"/>
                <a:gd name="T45" fmla="*/ 374 h 1476"/>
                <a:gd name="T46" fmla="*/ 1094 w 1476"/>
                <a:gd name="T47" fmla="*/ 374 h 1476"/>
                <a:gd name="T48" fmla="*/ 1094 w 1476"/>
                <a:gd name="T49" fmla="*/ 524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76" h="1476">
                  <a:moveTo>
                    <a:pt x="738" y="0"/>
                  </a:moveTo>
                  <a:cubicBezTo>
                    <a:pt x="330" y="0"/>
                    <a:pt x="0" y="331"/>
                    <a:pt x="0" y="738"/>
                  </a:cubicBezTo>
                  <a:cubicBezTo>
                    <a:pt x="0" y="1146"/>
                    <a:pt x="330" y="1476"/>
                    <a:pt x="738" y="1476"/>
                  </a:cubicBezTo>
                  <a:cubicBezTo>
                    <a:pt x="1145" y="1476"/>
                    <a:pt x="1476" y="1146"/>
                    <a:pt x="1476" y="738"/>
                  </a:cubicBezTo>
                  <a:cubicBezTo>
                    <a:pt x="1476" y="331"/>
                    <a:pt x="1145" y="0"/>
                    <a:pt x="738" y="0"/>
                  </a:cubicBezTo>
                  <a:moveTo>
                    <a:pt x="547" y="1099"/>
                  </a:moveTo>
                  <a:cubicBezTo>
                    <a:pt x="388" y="1099"/>
                    <a:pt x="388" y="1099"/>
                    <a:pt x="388" y="1099"/>
                  </a:cubicBezTo>
                  <a:cubicBezTo>
                    <a:pt x="388" y="637"/>
                    <a:pt x="388" y="637"/>
                    <a:pt x="388" y="637"/>
                  </a:cubicBezTo>
                  <a:cubicBezTo>
                    <a:pt x="547" y="637"/>
                    <a:pt x="547" y="637"/>
                    <a:pt x="547" y="637"/>
                  </a:cubicBezTo>
                  <a:lnTo>
                    <a:pt x="547" y="1099"/>
                  </a:lnTo>
                  <a:close/>
                  <a:moveTo>
                    <a:pt x="817" y="1099"/>
                  </a:moveTo>
                  <a:cubicBezTo>
                    <a:pt x="658" y="1099"/>
                    <a:pt x="658" y="1099"/>
                    <a:pt x="658" y="1099"/>
                  </a:cubicBezTo>
                  <a:cubicBezTo>
                    <a:pt x="658" y="637"/>
                    <a:pt x="658" y="637"/>
                    <a:pt x="658" y="637"/>
                  </a:cubicBezTo>
                  <a:cubicBezTo>
                    <a:pt x="817" y="637"/>
                    <a:pt x="817" y="637"/>
                    <a:pt x="817" y="637"/>
                  </a:cubicBezTo>
                  <a:lnTo>
                    <a:pt x="817" y="1099"/>
                  </a:lnTo>
                  <a:close/>
                  <a:moveTo>
                    <a:pt x="1088" y="1099"/>
                  </a:moveTo>
                  <a:cubicBezTo>
                    <a:pt x="929" y="1099"/>
                    <a:pt x="929" y="1099"/>
                    <a:pt x="929" y="1099"/>
                  </a:cubicBezTo>
                  <a:cubicBezTo>
                    <a:pt x="929" y="637"/>
                    <a:pt x="929" y="637"/>
                    <a:pt x="929" y="637"/>
                  </a:cubicBezTo>
                  <a:cubicBezTo>
                    <a:pt x="1088" y="637"/>
                    <a:pt x="1088" y="637"/>
                    <a:pt x="1088" y="637"/>
                  </a:cubicBezTo>
                  <a:lnTo>
                    <a:pt x="1088" y="1099"/>
                  </a:lnTo>
                  <a:close/>
                  <a:moveTo>
                    <a:pt x="1094" y="524"/>
                  </a:moveTo>
                  <a:cubicBezTo>
                    <a:pt x="382" y="524"/>
                    <a:pt x="382" y="524"/>
                    <a:pt x="382" y="524"/>
                  </a:cubicBezTo>
                  <a:cubicBezTo>
                    <a:pt x="382" y="374"/>
                    <a:pt x="382" y="374"/>
                    <a:pt x="382" y="374"/>
                  </a:cubicBezTo>
                  <a:cubicBezTo>
                    <a:pt x="1094" y="374"/>
                    <a:pt x="1094" y="374"/>
                    <a:pt x="1094" y="374"/>
                  </a:cubicBezTo>
                  <a:lnTo>
                    <a:pt x="1094" y="524"/>
                  </a:lnTo>
                  <a:close/>
                </a:path>
              </a:pathLst>
            </a:custGeom>
            <a:solidFill>
              <a:srgbClr val="627D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1967415182"/>
      </p:ext>
    </p:extLst>
  </p:cSld>
  <p:clrMapOvr>
    <a:masterClrMapping/>
  </p:clrMapOvr>
  <p:hf hdr="0" ftr="0" dt="0"/>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Title Only" preserve="1" userDrawn="1">
  <p:cSld name="Title Only">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endParaRPr lang="en-GB" dirty="0"/>
          </a:p>
        </p:txBody>
      </p:sp>
      <p:sp>
        <p:nvSpPr>
          <p:cNvPr id="7" name="Footer Placeholder 6"/>
          <p:cNvSpPr>
            <a:spLocks noGrp="1"/>
          </p:cNvSpPr>
          <p:nvPr>
            <p:ph type="ftr" sz="quarter" idx="11"/>
          </p:nvPr>
        </p:nvSpPr>
        <p:spPr/>
        <p:txBody>
          <a:bodyPr/>
          <a:lstStyle/>
          <a:p>
            <a:endParaRPr lang="en-GB" dirty="0"/>
          </a:p>
        </p:txBody>
      </p:sp>
      <p:sp>
        <p:nvSpPr>
          <p:cNvPr id="8" name="Slide Number Placeholder 7"/>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
        <p:nvSpPr>
          <p:cNvPr id="9" name="Title 8"/>
          <p:cNvSpPr>
            <a:spLocks noGrp="1"/>
          </p:cNvSpPr>
          <p:nvPr>
            <p:ph type="title"/>
          </p:nvPr>
        </p:nvSpPr>
        <p:spPr/>
        <p:txBody>
          <a:bodyPr/>
          <a:lstStyle/>
          <a:p>
            <a:r>
              <a:rPr lang="en-GB" dirty="0" smtClean="0"/>
              <a:t>Click to edit Master title style</a:t>
            </a:r>
            <a:endParaRPr lang="en-GB" dirty="0"/>
          </a:p>
        </p:txBody>
      </p:sp>
    </p:spTree>
    <p:extLst>
      <p:ext uri="{BB962C8B-B14F-4D97-AF65-F5344CB8AC3E}">
        <p14:creationId xmlns:p14="http://schemas.microsoft.com/office/powerpoint/2010/main" val="4018881809"/>
      </p:ext>
    </p:extLst>
  </p:cSld>
  <p:clrMapOvr>
    <a:masterClrMapping/>
  </p:clrMapOvr>
  <p:hf hdr="0" ftr="0" dt="0"/>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Key Message" preserve="1" userDrawn="1">
  <p:cSld name="Key Messag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3953891054"/>
      </p:ext>
    </p:extLst>
  </p:cSld>
  <p:clrMapOvr>
    <a:masterClrMapping/>
  </p:clrMapOvr>
  <p:hf hdr="0" ftr="0" dt="0"/>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matchingName="Image" preserve="1" userDrawn="1">
  <p:cSld name="Image">
    <p:bg>
      <p:bgPr>
        <a:solidFill>
          <a:srgbClr val="D1DCD6"/>
        </a:solidFill>
        <a:effectLst/>
      </p:bgPr>
    </p:bg>
    <p:spTree>
      <p:nvGrpSpPr>
        <p:cNvPr id="1" name=""/>
        <p:cNvGrpSpPr/>
        <p:nvPr/>
      </p:nvGrpSpPr>
      <p:grpSpPr>
        <a:xfrm>
          <a:off x="0" y="0"/>
          <a:ext cx="0" cy="0"/>
          <a:chOff x="0" y="0"/>
          <a:chExt cx="0" cy="0"/>
        </a:xfrm>
      </p:grpSpPr>
      <p:sp>
        <p:nvSpPr>
          <p:cNvPr id="3" name="Picture Placeholder 2" hidden="1"/>
          <p:cNvSpPr>
            <a:spLocks noGrp="1"/>
          </p:cNvSpPr>
          <p:nvPr>
            <p:ph type="pic" idx="1"/>
          </p:nvPr>
        </p:nvSpPr>
        <p:spPr bwMode="gray">
          <a:xfrm>
            <a:off x="0" y="0"/>
            <a:ext cx="9144000" cy="6858000"/>
          </a:xfrm>
        </p:spPr>
        <p:txBody>
          <a:bodyPr/>
          <a:lstStyle>
            <a:lvl1pPr marL="0" indent="0">
              <a:buNone/>
              <a:defRPr sz="1200">
                <a:solidFill>
                  <a:srgbClr val="A8BAB2"/>
                </a:solidFill>
                <a:latin typeface="SwissReSans"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smtClean="0"/>
              <a:t>Click icon to add picture</a:t>
            </a:r>
            <a:endParaRPr lang="en-GB" dirty="0"/>
          </a:p>
        </p:txBody>
      </p:sp>
      <p:sp>
        <p:nvSpPr>
          <p:cNvPr id="6" name="Date Placeholder 5"/>
          <p:cNvSpPr>
            <a:spLocks noGrp="1"/>
          </p:cNvSpPr>
          <p:nvPr>
            <p:ph type="dt" sz="half" idx="10"/>
          </p:nvPr>
        </p:nvSpPr>
        <p:spPr/>
        <p:txBody>
          <a:bodyPr/>
          <a:lstStyle/>
          <a:p>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
        <p:nvSpPr>
          <p:cNvPr id="10" name="Classification"/>
          <p:cNvSpPr txBox="1">
            <a:spLocks noChangeArrowheads="1"/>
          </p:cNvSpPr>
          <p:nvPr userDrawn="1">
            <p:custDataLst>
              <p:tags r:id="rId3"/>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12" name="Footer"/>
          <p:cNvSpPr txBox="1">
            <a:spLocks/>
          </p:cNvSpPr>
          <p:nvPr userDrawn="1">
            <p:custDataLst>
              <p:tags r:id="rId4"/>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pic>
        <p:nvPicPr>
          <p:cNvPr id="5" name="Picture 4"/>
          <p:cNvPicPr>
            <a:picLocks noChangeAspect="1"/>
          </p:cNvPicPr>
          <p:nvPr userDrawn="1">
            <p:custDataLst>
              <p:tags r:id="rId5"/>
            </p:custDataLst>
          </p:nvPr>
        </p:nvPicPr>
        <p:blipFill>
          <a:blip r:embed="rId7"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2254445485"/>
      </p:ext>
    </p:extLst>
  </p:cSld>
  <p:clrMapOvr>
    <a:masterClrMapping/>
  </p:clrMapOvr>
  <p:hf hdr="0" ftr="0" dt="0"/>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Text and Image" preserve="1" userDrawn="1">
  <p:cSld name="Text and Image">
    <p:spTree>
      <p:nvGrpSpPr>
        <p:cNvPr id="1" name=""/>
        <p:cNvGrpSpPr/>
        <p:nvPr/>
      </p:nvGrpSpPr>
      <p:grpSpPr>
        <a:xfrm>
          <a:off x="0" y="0"/>
          <a:ext cx="0" cy="0"/>
          <a:chOff x="0" y="0"/>
          <a:chExt cx="0" cy="0"/>
        </a:xfrm>
      </p:grpSpPr>
      <p:sp>
        <p:nvSpPr>
          <p:cNvPr id="12" name="Picture Placeholder 7"/>
          <p:cNvSpPr>
            <a:spLocks noGrp="1"/>
          </p:cNvSpPr>
          <p:nvPr>
            <p:ph type="pic" sz="quarter" idx="13" hasCustomPrompt="1"/>
          </p:nvPr>
        </p:nvSpPr>
        <p:spPr bwMode="gray">
          <a:xfrm>
            <a:off x="0" y="0"/>
            <a:ext cx="9144000" cy="6858000"/>
          </a:xfrm>
        </p:spPr>
        <p:txBody>
          <a:bodyPr lIns="4752000" anchor="ctr"/>
          <a:lstStyle>
            <a:lvl1pPr>
              <a:buFontTx/>
              <a:buNone/>
              <a:defRPr sz="1200">
                <a:solidFill>
                  <a:srgbClr val="A8BAB2"/>
                </a:solidFill>
                <a:latin typeface="SwissReSans" pitchFamily="34" charset="0"/>
              </a:defRPr>
            </a:lvl1pPr>
          </a:lstStyle>
          <a:p>
            <a:r>
              <a:rPr lang="en-GB" noProof="1" smtClean="0"/>
              <a:t>Select an image from the Brandic menu</a:t>
            </a:r>
            <a:endParaRPr lang="en-GB" noProof="1"/>
          </a:p>
        </p:txBody>
      </p:sp>
      <p:sp>
        <p:nvSpPr>
          <p:cNvPr id="3" name="Content Placeholder 2"/>
          <p:cNvSpPr>
            <a:spLocks noGrp="1"/>
          </p:cNvSpPr>
          <p:nvPr>
            <p:ph sz="half" idx="1"/>
          </p:nvPr>
        </p:nvSpPr>
        <p:spPr bwMode="black">
          <a:xfrm>
            <a:off x="684213" y="1628774"/>
            <a:ext cx="3527747" cy="4392614"/>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8" name="Title 7"/>
          <p:cNvSpPr>
            <a:spLocks noGrp="1"/>
          </p:cNvSpPr>
          <p:nvPr>
            <p:ph type="title"/>
          </p:nvPr>
        </p:nvSpPr>
        <p:spPr>
          <a:xfrm>
            <a:off x="684214" y="692150"/>
            <a:ext cx="3527745" cy="692647"/>
          </a:xfrm>
        </p:spPr>
        <p:txBody>
          <a:bodyPr/>
          <a:lstStyle/>
          <a:p>
            <a:r>
              <a:rPr lang="en-GB" dirty="0" smtClean="0"/>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3927661883"/>
      </p:ext>
    </p:extLst>
  </p:cSld>
  <p:clrMapOvr>
    <a:masterClrMapping/>
  </p:clrMapOvr>
  <p:hf hdr="0" ftr="0" dt="0"/>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Statement and Image" preserve="1" userDrawn="1">
  <p:cSld name="Statement and Image">
    <p:spTree>
      <p:nvGrpSpPr>
        <p:cNvPr id="1" name=""/>
        <p:cNvGrpSpPr/>
        <p:nvPr/>
      </p:nvGrpSpPr>
      <p:grpSpPr>
        <a:xfrm>
          <a:off x="0" y="0"/>
          <a:ext cx="0" cy="0"/>
          <a:chOff x="0" y="0"/>
          <a:chExt cx="0" cy="0"/>
        </a:xfrm>
      </p:grpSpPr>
      <p:sp>
        <p:nvSpPr>
          <p:cNvPr id="12" name="Picture Placeholder 7"/>
          <p:cNvSpPr>
            <a:spLocks noGrp="1"/>
          </p:cNvSpPr>
          <p:nvPr>
            <p:ph type="pic" sz="quarter" idx="13" hasCustomPrompt="1"/>
          </p:nvPr>
        </p:nvSpPr>
        <p:spPr bwMode="gray">
          <a:xfrm>
            <a:off x="0" y="0"/>
            <a:ext cx="9144000" cy="6858000"/>
          </a:xfrm>
        </p:spPr>
        <p:txBody>
          <a:bodyPr lIns="4752000" anchor="ctr"/>
          <a:lstStyle>
            <a:lvl1pPr>
              <a:buFontTx/>
              <a:buNone/>
              <a:defRPr sz="1200">
                <a:solidFill>
                  <a:srgbClr val="A8BAB2"/>
                </a:solidFill>
                <a:latin typeface="SwissReSans" pitchFamily="34" charset="0"/>
              </a:defRPr>
            </a:lvl1pPr>
          </a:lstStyle>
          <a:p>
            <a:r>
              <a:rPr lang="en-GB" noProof="1" smtClean="0"/>
              <a:t>Select an image from the Brandic menu</a:t>
            </a:r>
            <a:endParaRPr lang="en-GB" noProof="1"/>
          </a:p>
        </p:txBody>
      </p:sp>
      <p:sp>
        <p:nvSpPr>
          <p:cNvPr id="8" name="Title 7"/>
          <p:cNvSpPr>
            <a:spLocks noGrp="1"/>
          </p:cNvSpPr>
          <p:nvPr>
            <p:ph type="title"/>
          </p:nvPr>
        </p:nvSpPr>
        <p:spPr>
          <a:xfrm>
            <a:off x="684213" y="1628773"/>
            <a:ext cx="3527747" cy="4392614"/>
          </a:xfrm>
        </p:spPr>
        <p:txBody>
          <a:bodyPr/>
          <a:lstStyle/>
          <a:p>
            <a:r>
              <a:rPr lang="en-GB" dirty="0" smtClean="0"/>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3557482096"/>
      </p:ext>
    </p:extLst>
  </p:cSld>
  <p:clrMapOvr>
    <a:masterClrMapping/>
  </p:clrMapOvr>
  <p:hf hdr="0" ftr="0" dt="0"/>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Power Symbol" preserve="1" userDrawn="1">
  <p:cSld name="Power Symbo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dirty="0"/>
          </a:p>
        </p:txBody>
      </p:sp>
      <p:sp>
        <p:nvSpPr>
          <p:cNvPr id="3" name="Footer Placeholder 2"/>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grpSp>
        <p:nvGrpSpPr>
          <p:cNvPr id="10" name="Group 9"/>
          <p:cNvGrpSpPr/>
          <p:nvPr userDrawn="1"/>
        </p:nvGrpSpPr>
        <p:grpSpPr>
          <a:xfrm>
            <a:off x="3132138" y="1989138"/>
            <a:ext cx="2879725" cy="2879725"/>
            <a:chOff x="3132138" y="1989138"/>
            <a:chExt cx="2879725" cy="2879725"/>
          </a:xfrm>
        </p:grpSpPr>
        <p:sp>
          <p:nvSpPr>
            <p:cNvPr id="9" name="Rectangle 8"/>
            <p:cNvSpPr/>
            <p:nvPr userDrawn="1"/>
          </p:nvSpPr>
          <p:spPr>
            <a:xfrm>
              <a:off x="3707904" y="2564904"/>
              <a:ext cx="1728192" cy="1728192"/>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latin typeface="SwissReSans" pitchFamily="34" charset="0"/>
              </a:endParaRPr>
            </a:p>
          </p:txBody>
        </p:sp>
        <p:sp>
          <p:nvSpPr>
            <p:cNvPr id="8" name="Freeform 5"/>
            <p:cNvSpPr>
              <a:spLocks noEditPoints="1"/>
            </p:cNvSpPr>
            <p:nvPr userDrawn="1"/>
          </p:nvSpPr>
          <p:spPr bwMode="auto">
            <a:xfrm>
              <a:off x="3132138" y="1989138"/>
              <a:ext cx="2879725" cy="2879725"/>
            </a:xfrm>
            <a:custGeom>
              <a:avLst/>
              <a:gdLst>
                <a:gd name="T0" fmla="*/ 738 w 1476"/>
                <a:gd name="T1" fmla="*/ 0 h 1476"/>
                <a:gd name="T2" fmla="*/ 0 w 1476"/>
                <a:gd name="T3" fmla="*/ 738 h 1476"/>
                <a:gd name="T4" fmla="*/ 738 w 1476"/>
                <a:gd name="T5" fmla="*/ 1476 h 1476"/>
                <a:gd name="T6" fmla="*/ 1476 w 1476"/>
                <a:gd name="T7" fmla="*/ 738 h 1476"/>
                <a:gd name="T8" fmla="*/ 738 w 1476"/>
                <a:gd name="T9" fmla="*/ 0 h 1476"/>
                <a:gd name="T10" fmla="*/ 547 w 1476"/>
                <a:gd name="T11" fmla="*/ 1099 h 1476"/>
                <a:gd name="T12" fmla="*/ 388 w 1476"/>
                <a:gd name="T13" fmla="*/ 1099 h 1476"/>
                <a:gd name="T14" fmla="*/ 388 w 1476"/>
                <a:gd name="T15" fmla="*/ 637 h 1476"/>
                <a:gd name="T16" fmla="*/ 547 w 1476"/>
                <a:gd name="T17" fmla="*/ 637 h 1476"/>
                <a:gd name="T18" fmla="*/ 547 w 1476"/>
                <a:gd name="T19" fmla="*/ 1099 h 1476"/>
                <a:gd name="T20" fmla="*/ 817 w 1476"/>
                <a:gd name="T21" fmla="*/ 1099 h 1476"/>
                <a:gd name="T22" fmla="*/ 658 w 1476"/>
                <a:gd name="T23" fmla="*/ 1099 h 1476"/>
                <a:gd name="T24" fmla="*/ 658 w 1476"/>
                <a:gd name="T25" fmla="*/ 637 h 1476"/>
                <a:gd name="T26" fmla="*/ 817 w 1476"/>
                <a:gd name="T27" fmla="*/ 637 h 1476"/>
                <a:gd name="T28" fmla="*/ 817 w 1476"/>
                <a:gd name="T29" fmla="*/ 1099 h 1476"/>
                <a:gd name="T30" fmla="*/ 1088 w 1476"/>
                <a:gd name="T31" fmla="*/ 1099 h 1476"/>
                <a:gd name="T32" fmla="*/ 929 w 1476"/>
                <a:gd name="T33" fmla="*/ 1099 h 1476"/>
                <a:gd name="T34" fmla="*/ 929 w 1476"/>
                <a:gd name="T35" fmla="*/ 637 h 1476"/>
                <a:gd name="T36" fmla="*/ 1088 w 1476"/>
                <a:gd name="T37" fmla="*/ 637 h 1476"/>
                <a:gd name="T38" fmla="*/ 1088 w 1476"/>
                <a:gd name="T39" fmla="*/ 1099 h 1476"/>
                <a:gd name="T40" fmla="*/ 1094 w 1476"/>
                <a:gd name="T41" fmla="*/ 524 h 1476"/>
                <a:gd name="T42" fmla="*/ 382 w 1476"/>
                <a:gd name="T43" fmla="*/ 524 h 1476"/>
                <a:gd name="T44" fmla="*/ 382 w 1476"/>
                <a:gd name="T45" fmla="*/ 374 h 1476"/>
                <a:gd name="T46" fmla="*/ 1094 w 1476"/>
                <a:gd name="T47" fmla="*/ 374 h 1476"/>
                <a:gd name="T48" fmla="*/ 1094 w 1476"/>
                <a:gd name="T49" fmla="*/ 524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76" h="1476">
                  <a:moveTo>
                    <a:pt x="738" y="0"/>
                  </a:moveTo>
                  <a:cubicBezTo>
                    <a:pt x="330" y="0"/>
                    <a:pt x="0" y="331"/>
                    <a:pt x="0" y="738"/>
                  </a:cubicBezTo>
                  <a:cubicBezTo>
                    <a:pt x="0" y="1146"/>
                    <a:pt x="330" y="1476"/>
                    <a:pt x="738" y="1476"/>
                  </a:cubicBezTo>
                  <a:cubicBezTo>
                    <a:pt x="1145" y="1476"/>
                    <a:pt x="1476" y="1146"/>
                    <a:pt x="1476" y="738"/>
                  </a:cubicBezTo>
                  <a:cubicBezTo>
                    <a:pt x="1476" y="331"/>
                    <a:pt x="1145" y="0"/>
                    <a:pt x="738" y="0"/>
                  </a:cubicBezTo>
                  <a:moveTo>
                    <a:pt x="547" y="1099"/>
                  </a:moveTo>
                  <a:cubicBezTo>
                    <a:pt x="388" y="1099"/>
                    <a:pt x="388" y="1099"/>
                    <a:pt x="388" y="1099"/>
                  </a:cubicBezTo>
                  <a:cubicBezTo>
                    <a:pt x="388" y="637"/>
                    <a:pt x="388" y="637"/>
                    <a:pt x="388" y="637"/>
                  </a:cubicBezTo>
                  <a:cubicBezTo>
                    <a:pt x="547" y="637"/>
                    <a:pt x="547" y="637"/>
                    <a:pt x="547" y="637"/>
                  </a:cubicBezTo>
                  <a:lnTo>
                    <a:pt x="547" y="1099"/>
                  </a:lnTo>
                  <a:close/>
                  <a:moveTo>
                    <a:pt x="817" y="1099"/>
                  </a:moveTo>
                  <a:cubicBezTo>
                    <a:pt x="658" y="1099"/>
                    <a:pt x="658" y="1099"/>
                    <a:pt x="658" y="1099"/>
                  </a:cubicBezTo>
                  <a:cubicBezTo>
                    <a:pt x="658" y="637"/>
                    <a:pt x="658" y="637"/>
                    <a:pt x="658" y="637"/>
                  </a:cubicBezTo>
                  <a:cubicBezTo>
                    <a:pt x="817" y="637"/>
                    <a:pt x="817" y="637"/>
                    <a:pt x="817" y="637"/>
                  </a:cubicBezTo>
                  <a:lnTo>
                    <a:pt x="817" y="1099"/>
                  </a:lnTo>
                  <a:close/>
                  <a:moveTo>
                    <a:pt x="1088" y="1099"/>
                  </a:moveTo>
                  <a:cubicBezTo>
                    <a:pt x="929" y="1099"/>
                    <a:pt x="929" y="1099"/>
                    <a:pt x="929" y="1099"/>
                  </a:cubicBezTo>
                  <a:cubicBezTo>
                    <a:pt x="929" y="637"/>
                    <a:pt x="929" y="637"/>
                    <a:pt x="929" y="637"/>
                  </a:cubicBezTo>
                  <a:cubicBezTo>
                    <a:pt x="1088" y="637"/>
                    <a:pt x="1088" y="637"/>
                    <a:pt x="1088" y="637"/>
                  </a:cubicBezTo>
                  <a:lnTo>
                    <a:pt x="1088" y="1099"/>
                  </a:lnTo>
                  <a:close/>
                  <a:moveTo>
                    <a:pt x="1094" y="524"/>
                  </a:moveTo>
                  <a:cubicBezTo>
                    <a:pt x="382" y="524"/>
                    <a:pt x="382" y="524"/>
                    <a:pt x="382" y="524"/>
                  </a:cubicBezTo>
                  <a:cubicBezTo>
                    <a:pt x="382" y="374"/>
                    <a:pt x="382" y="374"/>
                    <a:pt x="382" y="374"/>
                  </a:cubicBezTo>
                  <a:cubicBezTo>
                    <a:pt x="1094" y="374"/>
                    <a:pt x="1094" y="374"/>
                    <a:pt x="1094" y="374"/>
                  </a:cubicBezTo>
                  <a:lnTo>
                    <a:pt x="1094" y="524"/>
                  </a:lnTo>
                  <a:close/>
                </a:path>
              </a:pathLst>
            </a:custGeom>
            <a:solidFill>
              <a:srgbClr val="627D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2318584343"/>
      </p:ext>
    </p:extLst>
  </p:cSld>
  <p:clrMapOvr>
    <a:masterClrMapping/>
  </p:clrMapOvr>
  <p:hf hdr="0" ftr="0" dt="0"/>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matchingName="Closing" preserve="1" userDrawn="1">
  <p:cSld name="Closing">
    <p:spTree>
      <p:nvGrpSpPr>
        <p:cNvPr id="1" name=""/>
        <p:cNvGrpSpPr/>
        <p:nvPr/>
      </p:nvGrpSpPr>
      <p:grpSpPr>
        <a:xfrm>
          <a:off x="0" y="0"/>
          <a:ext cx="0" cy="0"/>
          <a:chOff x="0" y="0"/>
          <a:chExt cx="0" cy="0"/>
        </a:xfrm>
      </p:grpSpPr>
      <p:pic>
        <p:nvPicPr>
          <p:cNvPr id="5" name="Picture 4"/>
          <p:cNvPicPr>
            <a:picLocks/>
          </p:cNvPicPr>
          <p:nvPr userDrawn="1">
            <p:custDataLst>
              <p:tags r:id="rId2"/>
            </p:custDataLst>
          </p:nvPr>
        </p:nvPicPr>
        <p:blipFill>
          <a:blip r:embed="rId8">
            <a:extLst>
              <a:ext uri="{28A0092B-C50C-407E-A947-70E740481C1C}">
                <a14:useLocalDpi xmlns:a14="http://schemas.microsoft.com/office/drawing/2010/main" val="0"/>
              </a:ext>
            </a:extLst>
          </a:blip>
          <a:stretch>
            <a:fillRect/>
          </a:stretch>
        </p:blipFill>
        <p:spPr bwMode="hidden">
          <a:xfrm>
            <a:off x="0" y="0"/>
            <a:ext cx="9144000" cy="6858000"/>
          </a:xfrm>
          <a:prstGeom prst="rect">
            <a:avLst/>
          </a:prstGeom>
        </p:spPr>
      </p:pic>
      <p:sp>
        <p:nvSpPr>
          <p:cNvPr id="2" name="Title 1"/>
          <p:cNvSpPr>
            <a:spLocks noGrp="1"/>
          </p:cNvSpPr>
          <p:nvPr>
            <p:ph type="ctrTitle"/>
          </p:nvPr>
        </p:nvSpPr>
        <p:spPr bwMode="black">
          <a:xfrm>
            <a:off x="684213" y="1628775"/>
            <a:ext cx="7272163" cy="1329620"/>
          </a:xfrm>
        </p:spPr>
        <p:txBody>
          <a:bodyPr anchor="t" anchorCtr="0">
            <a:noAutofit/>
          </a:bodyPr>
          <a:lstStyle>
            <a:lvl1pPr algn="l">
              <a:lnSpc>
                <a:spcPct val="80000"/>
              </a:lnSpc>
              <a:defRPr sz="4800">
                <a:solidFill>
                  <a:srgbClr val="FFFFFF"/>
                </a:solidFill>
                <a:latin typeface="SwissReSans Light" pitchFamily="34" charset="0"/>
              </a:defRPr>
            </a:lvl1pPr>
          </a:lstStyle>
          <a:p>
            <a:r>
              <a:rPr lang="en-GB" dirty="0" smtClean="0"/>
              <a:t>Click to edit Master title style</a:t>
            </a:r>
            <a:endParaRPr lang="en-GB" dirty="0"/>
          </a:p>
        </p:txBody>
      </p:sp>
      <p:sp>
        <p:nvSpPr>
          <p:cNvPr id="3" name="Date Placeholder 2"/>
          <p:cNvSpPr>
            <a:spLocks noGrp="1"/>
          </p:cNvSpPr>
          <p:nvPr>
            <p:ph type="dt" sz="half" idx="10"/>
          </p:nvPr>
        </p:nvSpPr>
        <p:spPr/>
        <p:txBody>
          <a:bodyPr/>
          <a:lstStyle/>
          <a:p>
            <a:endParaRPr lang="en-GB" dirty="0"/>
          </a:p>
        </p:txBody>
      </p:sp>
      <p:sp>
        <p:nvSpPr>
          <p:cNvPr id="7" name="Footer Placeholder 6"/>
          <p:cNvSpPr>
            <a:spLocks noGrp="1"/>
          </p:cNvSpPr>
          <p:nvPr>
            <p:ph type="ftr" sz="quarter" idx="11"/>
          </p:nvPr>
        </p:nvSpPr>
        <p:spPr/>
        <p:txBody>
          <a:bodyPr/>
          <a:lstStyle/>
          <a:p>
            <a:endParaRPr lang="en-GB" dirty="0"/>
          </a:p>
        </p:txBody>
      </p:sp>
      <p:sp>
        <p:nvSpPr>
          <p:cNvPr id="8" name="Slide Number Placeholder 7"/>
          <p:cNvSpPr>
            <a:spLocks noGrp="1"/>
          </p:cNvSpPr>
          <p:nvPr>
            <p:ph type="sldNum" sz="quarter" idx="12"/>
            <p:custDataLst>
              <p:tags r:id="rId3"/>
            </p:custDataLst>
          </p:nvPr>
        </p:nvSpPr>
        <p:spPr/>
        <p:txBody>
          <a:bodyPr/>
          <a:lstStyle/>
          <a:p>
            <a:fld id="{5E4D2043-7E31-4A53-BD33-72A88E682172}" type="slidenum">
              <a:rPr lang="en-GB" smtClean="0"/>
              <a:pPr/>
              <a:t>‹#›</a:t>
            </a:fld>
            <a:endParaRPr lang="en-GB" dirty="0"/>
          </a:p>
        </p:txBody>
      </p:sp>
      <p:sp>
        <p:nvSpPr>
          <p:cNvPr id="9" name="Text Placeholder 9"/>
          <p:cNvSpPr>
            <a:spLocks noGrp="1"/>
          </p:cNvSpPr>
          <p:nvPr>
            <p:ph type="body" sz="quarter" idx="13"/>
          </p:nvPr>
        </p:nvSpPr>
        <p:spPr>
          <a:xfrm>
            <a:off x="684213" y="3573016"/>
            <a:ext cx="7272163" cy="2448372"/>
          </a:xfrm>
        </p:spPr>
        <p:txBody>
          <a:bodyPr/>
          <a:lstStyle>
            <a:lvl1pPr marL="0" indent="0">
              <a:spcBef>
                <a:spcPts val="0"/>
              </a:spcBef>
              <a:spcAft>
                <a:spcPts val="1200"/>
              </a:spcAft>
              <a:buFontTx/>
              <a:buNone/>
              <a:defRPr sz="1200">
                <a:solidFill>
                  <a:srgbClr val="283E36"/>
                </a:solidFill>
                <a:latin typeface="SwissReSans Light" panose="020B0504020202020204" pitchFamily="34" charset="0"/>
              </a:defRPr>
            </a:lvl1pPr>
            <a:lvl2pPr marL="182562" indent="0">
              <a:spcBef>
                <a:spcPts val="0"/>
              </a:spcBef>
              <a:spcAft>
                <a:spcPts val="1200"/>
              </a:spcAft>
              <a:buFontTx/>
              <a:buNone/>
              <a:defRPr sz="1200">
                <a:solidFill>
                  <a:srgbClr val="283E36"/>
                </a:solidFill>
                <a:latin typeface="SwissReSans Light" panose="020B0504020202020204" pitchFamily="34" charset="0"/>
              </a:defRPr>
            </a:lvl2pPr>
            <a:lvl3pPr marL="444500" indent="0">
              <a:spcBef>
                <a:spcPts val="0"/>
              </a:spcBef>
              <a:spcAft>
                <a:spcPts val="1200"/>
              </a:spcAft>
              <a:buFontTx/>
              <a:buNone/>
              <a:defRPr sz="1200">
                <a:solidFill>
                  <a:srgbClr val="283E36"/>
                </a:solidFill>
                <a:latin typeface="SwissReSans Light" panose="020B0504020202020204" pitchFamily="34" charset="0"/>
              </a:defRPr>
            </a:lvl3pPr>
            <a:lvl4pPr marL="715963" indent="0">
              <a:spcBef>
                <a:spcPts val="0"/>
              </a:spcBef>
              <a:spcAft>
                <a:spcPts val="1200"/>
              </a:spcAft>
              <a:buFontTx/>
              <a:buNone/>
              <a:defRPr sz="1200">
                <a:solidFill>
                  <a:srgbClr val="283E36"/>
                </a:solidFill>
                <a:latin typeface="SwissReSans Light" panose="020B0504020202020204" pitchFamily="34" charset="0"/>
              </a:defRPr>
            </a:lvl4pPr>
            <a:lvl5pPr marL="985838" indent="0">
              <a:spcBef>
                <a:spcPts val="0"/>
              </a:spcBef>
              <a:spcAft>
                <a:spcPts val="1200"/>
              </a:spcAft>
              <a:buFontTx/>
              <a:buNone/>
              <a:defRPr sz="1200">
                <a:solidFill>
                  <a:srgbClr val="283E36"/>
                </a:solidFill>
                <a:latin typeface="SwissReSans Light" panose="020B0504020202020204" pitchFamily="34" charset="0"/>
              </a:defRPr>
            </a:lvl5pPr>
          </a:lstStyle>
          <a:p>
            <a:pPr lvl="0"/>
            <a:r>
              <a:rPr lang="en-GB" dirty="0" smtClean="0"/>
              <a:t>Click to edit Master text styles</a:t>
            </a:r>
          </a:p>
        </p:txBody>
      </p:sp>
      <p:sp>
        <p:nvSpPr>
          <p:cNvPr id="10" name="Classification"/>
          <p:cNvSpPr txBox="1">
            <a:spLocks noChangeArrowheads="1"/>
          </p:cNvSpPr>
          <p:nvPr userDrawn="1">
            <p:custDataLst>
              <p:tags r:id="rId4"/>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13" name="Footer"/>
          <p:cNvSpPr txBox="1">
            <a:spLocks/>
          </p:cNvSpPr>
          <p:nvPr userDrawn="1">
            <p:custDataLst>
              <p:tags r:id="rId5"/>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pic>
        <p:nvPicPr>
          <p:cNvPr id="11" name="Picture 10"/>
          <p:cNvPicPr>
            <a:picLocks noChangeAspect="1"/>
          </p:cNvPicPr>
          <p:nvPr userDrawn="1">
            <p:custDataLst>
              <p:tags r:id="rId6"/>
            </p:custDataLst>
          </p:nvPr>
        </p:nvPicPr>
        <p:blipFill>
          <a:blip r:embed="rId9"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680911072"/>
      </p:ext>
    </p:extLst>
  </p:cSld>
  <p:clrMapOvr>
    <a:masterClrMapping/>
  </p:clrMapOvr>
  <p:hf hdr="0" ftr="0" dt="0"/>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matchingName="Title Slide" preserve="1" userDrawn="1">
  <p:cSld name="Title Slide">
    <p:bg>
      <p:bgPr>
        <a:solidFill>
          <a:srgbClr val="D1DCD6"/>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bwMode="gray">
          <a:xfrm>
            <a:off x="0" y="0"/>
            <a:ext cx="9144000" cy="6858000"/>
          </a:xfrm>
        </p:spPr>
        <p:txBody>
          <a:bodyPr/>
          <a:lstStyle>
            <a:lvl1pPr>
              <a:buFontTx/>
              <a:buNone/>
              <a:defRPr sz="1200">
                <a:solidFill>
                  <a:srgbClr val="A8BAB2"/>
                </a:solidFill>
                <a:latin typeface="SwissReSans" pitchFamily="34" charset="0"/>
              </a:defRPr>
            </a:lvl1pPr>
          </a:lstStyle>
          <a:p>
            <a:r>
              <a:rPr lang="en-US" smtClean="0"/>
              <a:t>Click icon to add picture</a:t>
            </a:r>
            <a:endParaRPr lang="en-GB" dirty="0"/>
          </a:p>
        </p:txBody>
      </p:sp>
      <p:sp>
        <p:nvSpPr>
          <p:cNvPr id="2" name="Title 1"/>
          <p:cNvSpPr>
            <a:spLocks noGrp="1"/>
          </p:cNvSpPr>
          <p:nvPr>
            <p:ph type="ctrTitle"/>
          </p:nvPr>
        </p:nvSpPr>
        <p:spPr bwMode="white">
          <a:xfrm>
            <a:off x="684213" y="1628776"/>
            <a:ext cx="7272163" cy="1296168"/>
          </a:xfrm>
        </p:spPr>
        <p:txBody>
          <a:bodyPr>
            <a:noAutofit/>
          </a:bodyPr>
          <a:lstStyle>
            <a:lvl1pPr algn="l">
              <a:lnSpc>
                <a:spcPct val="80000"/>
              </a:lnSpc>
              <a:defRPr sz="4800">
                <a:solidFill>
                  <a:srgbClr val="FFFFFF"/>
                </a:solidFill>
                <a:latin typeface="SwissReSans Light" pitchFamily="34" charset="0"/>
              </a:defRPr>
            </a:lvl1pPr>
          </a:lstStyle>
          <a:p>
            <a:r>
              <a:rPr lang="en-GB" dirty="0" smtClean="0"/>
              <a:t>Click to edit Master title style</a:t>
            </a:r>
            <a:endParaRPr lang="en-GB" dirty="0"/>
          </a:p>
        </p:txBody>
      </p:sp>
      <p:sp>
        <p:nvSpPr>
          <p:cNvPr id="3" name="Subtitle 2"/>
          <p:cNvSpPr>
            <a:spLocks noGrp="1"/>
          </p:cNvSpPr>
          <p:nvPr>
            <p:ph type="subTitle" idx="1"/>
          </p:nvPr>
        </p:nvSpPr>
        <p:spPr bwMode="white">
          <a:xfrm>
            <a:off x="684213" y="2996952"/>
            <a:ext cx="7272163" cy="288032"/>
          </a:xfrm>
        </p:spPr>
        <p:txBody>
          <a:bodyPr/>
          <a:lstStyle>
            <a:lvl1pPr marL="0" indent="0" algn="l">
              <a:lnSpc>
                <a:spcPct val="100000"/>
              </a:lnSpc>
              <a:spcBef>
                <a:spcPts val="0"/>
              </a:spcBef>
              <a:buNone/>
              <a:defRPr>
                <a:solidFill>
                  <a:srgbClr val="FFFFFF"/>
                </a:solidFill>
                <a:latin typeface="SwissReSans"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Click to edit Master subtitle style</a:t>
            </a:r>
            <a:endParaRPr lang="en-GB" dirty="0"/>
          </a:p>
        </p:txBody>
      </p:sp>
      <p:sp>
        <p:nvSpPr>
          <p:cNvPr id="11" name="Classification"/>
          <p:cNvSpPr txBox="1">
            <a:spLocks noChangeArrowheads="1"/>
          </p:cNvSpPr>
          <p:nvPr userDrawn="1">
            <p:custDataLst>
              <p:tags r:id="rId2"/>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endParaRPr lang="en-GB" sz="900" dirty="0">
              <a:solidFill>
                <a:srgbClr val="283E36"/>
              </a:solidFill>
            </a:endParaRPr>
          </a:p>
        </p:txBody>
      </p:sp>
      <p:pic>
        <p:nvPicPr>
          <p:cNvPr id="4" name="Picture 3"/>
          <p:cNvPicPr>
            <a:picLocks noChangeAspect="1"/>
          </p:cNvPicPr>
          <p:nvPr userDrawn="1">
            <p:custDataLst>
              <p:tags r:id="rId3"/>
            </p:custDataLst>
          </p:nvPr>
        </p:nvPicPr>
        <p:blipFill>
          <a:blip r:embed="rId5" cstate="print">
            <a:extLst>
              <a:ext uri="{28A0092B-C50C-407E-A947-70E740481C1C}">
                <a14:useLocalDpi xmlns:a14="http://schemas.microsoft.com/office/drawing/2010/main" val="0"/>
              </a:ext>
            </a:extLst>
          </a:blip>
          <a:stretch>
            <a:fillRect/>
          </a:stretch>
        </p:blipFill>
        <p:spPr bwMode="gray">
          <a:xfrm>
            <a:off x="263425" y="301052"/>
            <a:ext cx="1379390" cy="324512"/>
          </a:xfrm>
          <a:prstGeom prst="rect">
            <a:avLst/>
          </a:prstGeom>
        </p:spPr>
      </p:pic>
    </p:spTree>
    <p:extLst>
      <p:ext uri="{BB962C8B-B14F-4D97-AF65-F5344CB8AC3E}">
        <p14:creationId xmlns:p14="http://schemas.microsoft.com/office/powerpoint/2010/main" val="3393756551"/>
      </p:ext>
    </p:extLst>
  </p:cSld>
  <p:clrMapOvr>
    <a:masterClrMapping/>
  </p:clrMapOvr>
  <p:hf hdr="0" ftr="0" dt="0"/>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Title and Content" preserve="1" userDrawn="1">
  <p:cSld name="Title and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5649"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3" name="Content Placeholder 2"/>
          <p:cNvSpPr>
            <a:spLocks noGrp="1"/>
          </p:cNvSpPr>
          <p:nvPr>
            <p:ph idx="1"/>
          </p:nvPr>
        </p:nvSpPr>
        <p:spPr bwMode="black">
          <a:xfrm>
            <a:off x="684213" y="1628775"/>
            <a:ext cx="7991475" cy="4392513"/>
          </a:xfrm>
        </p:spPr>
        <p:txBody>
          <a:bodyPr/>
          <a:lstStyle>
            <a:lvl1pPr>
              <a:defRPr>
                <a:latin typeface="SwissReSans" pitchFamily="34" charset="0"/>
              </a:defRPr>
            </a:lvl1pPr>
            <a:lvl2pPr>
              <a:defRPr>
                <a:latin typeface="SwissReSans" pitchFamily="34" charset="0"/>
              </a:defRPr>
            </a:lvl2pPr>
            <a:lvl3pPr>
              <a:defRPr>
                <a:latin typeface="SwissReSans" pitchFamily="34" charset="0"/>
              </a:defRPr>
            </a:lvl3pPr>
            <a:lvl4pPr>
              <a:defRPr>
                <a:latin typeface="SwissReSans" pitchFamily="34" charset="0"/>
              </a:defRPr>
            </a:lvl4pPr>
            <a:lvl5pPr>
              <a:defRPr>
                <a:latin typeface="SwissReSans" pitchFamily="34" charset="0"/>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5" name="Title 4"/>
          <p:cNvSpPr>
            <a:spLocks noGrp="1"/>
          </p:cNvSpPr>
          <p:nvPr>
            <p:ph type="title"/>
          </p:nvPr>
        </p:nvSpPr>
        <p:spPr/>
        <p:txBody>
          <a:bodyPr/>
          <a:lstStyle/>
          <a:p>
            <a:r>
              <a:rPr lang="en-GB" dirty="0" smtClean="0"/>
              <a:t>Click to edit Master title style</a:t>
            </a:r>
            <a:endParaRPr lang="en-GB" dirty="0"/>
          </a:p>
        </p:txBody>
      </p:sp>
      <p:sp>
        <p:nvSpPr>
          <p:cNvPr id="7" name="Date Placeholder 6"/>
          <p:cNvSpPr>
            <a:spLocks noGrp="1"/>
          </p:cNvSpPr>
          <p:nvPr>
            <p:ph type="dt" sz="half" idx="10"/>
          </p:nvPr>
        </p:nvSpPr>
        <p:spPr/>
        <p:txBody>
          <a:bodyPr/>
          <a:lstStyle/>
          <a:p>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custDataLst>
              <p:tags r:id="rId4"/>
            </p:custDataLst>
          </p:nvPr>
        </p:nvSpPr>
        <p:spPr>
          <a:xfrm>
            <a:off x="8460432" y="6472238"/>
            <a:ext cx="215256" cy="182562"/>
          </a:xfrm>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2988185774"/>
      </p:ext>
    </p:extLst>
  </p:cSld>
  <p:clrMapOvr>
    <a:masterClrMapping/>
  </p:clrMapOvr>
  <p:hf hdr="0" ftr="0" dt="0"/>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matchingName="Section Header" preserve="1" userDrawn="1">
  <p:cSld name="Section Header">
    <p:spTree>
      <p:nvGrpSpPr>
        <p:cNvPr id="1" name=""/>
        <p:cNvGrpSpPr/>
        <p:nvPr/>
      </p:nvGrpSpPr>
      <p:grpSpPr>
        <a:xfrm>
          <a:off x="0" y="0"/>
          <a:ext cx="0" cy="0"/>
          <a:chOff x="0" y="0"/>
          <a:chExt cx="0" cy="0"/>
        </a:xfrm>
      </p:grpSpPr>
      <p:pic>
        <p:nvPicPr>
          <p:cNvPr id="5" name="Picture 4"/>
          <p:cNvPicPr>
            <a:picLocks/>
          </p:cNvPicPr>
          <p:nvPr userDrawn="1">
            <p:custDataLst>
              <p:tags r:id="rId2"/>
            </p:custDataLst>
          </p:nvPr>
        </p:nvPicPr>
        <p:blipFill>
          <a:blip r:embed="rId8">
            <a:extLst>
              <a:ext uri="{28A0092B-C50C-407E-A947-70E740481C1C}">
                <a14:useLocalDpi xmlns:a14="http://schemas.microsoft.com/office/drawing/2010/main" val="0"/>
              </a:ext>
            </a:extLst>
          </a:blip>
          <a:stretch>
            <a:fillRect/>
          </a:stretch>
        </p:blipFill>
        <p:spPr bwMode="hidden">
          <a:xfrm>
            <a:off x="0" y="0"/>
            <a:ext cx="9144000" cy="6858000"/>
          </a:xfrm>
          <a:prstGeom prst="rect">
            <a:avLst/>
          </a:prstGeom>
        </p:spPr>
      </p:pic>
      <p:sp>
        <p:nvSpPr>
          <p:cNvPr id="2" name="Title 1"/>
          <p:cNvSpPr>
            <a:spLocks noGrp="1"/>
          </p:cNvSpPr>
          <p:nvPr>
            <p:ph type="title"/>
          </p:nvPr>
        </p:nvSpPr>
        <p:spPr bwMode="black">
          <a:xfrm>
            <a:off x="684213" y="1628775"/>
            <a:ext cx="7272163" cy="1329620"/>
          </a:xfrm>
        </p:spPr>
        <p:txBody>
          <a:bodyPr vert="horz" lIns="0" tIns="0" rIns="0" bIns="0" rtlCol="0" anchor="t" anchorCtr="0">
            <a:noAutofit/>
          </a:bodyPr>
          <a:lstStyle>
            <a:lvl1pPr algn="l" defTabSz="914400" rtl="0" eaLnBrk="1" latinLnBrk="0" hangingPunct="1">
              <a:lnSpc>
                <a:spcPct val="80000"/>
              </a:lnSpc>
              <a:spcBef>
                <a:spcPct val="0"/>
              </a:spcBef>
              <a:buNone/>
              <a:defRPr lang="en-GB" sz="4800" kern="1200" dirty="0">
                <a:solidFill>
                  <a:srgbClr val="FFFFFF"/>
                </a:solidFill>
                <a:latin typeface="SwissReSans Light" pitchFamily="34" charset="0"/>
                <a:ea typeface="+mj-ea"/>
                <a:cs typeface="+mj-cs"/>
              </a:defRPr>
            </a:lvl1pPr>
          </a:lstStyle>
          <a:p>
            <a:r>
              <a:rPr lang="en-GB" dirty="0" smtClean="0"/>
              <a:t>Click to edit Master title style</a:t>
            </a:r>
            <a:endParaRPr lang="en-GB" dirty="0"/>
          </a:p>
        </p:txBody>
      </p:sp>
      <p:sp>
        <p:nvSpPr>
          <p:cNvPr id="10" name="Text Placeholder 9"/>
          <p:cNvSpPr>
            <a:spLocks noGrp="1"/>
          </p:cNvSpPr>
          <p:nvPr>
            <p:ph type="body" sz="quarter" idx="12"/>
          </p:nvPr>
        </p:nvSpPr>
        <p:spPr>
          <a:xfrm>
            <a:off x="684213" y="3573016"/>
            <a:ext cx="7272163" cy="2448372"/>
          </a:xfrm>
        </p:spPr>
        <p:txBody>
          <a:bodyPr/>
          <a:lstStyle>
            <a:lvl1pPr>
              <a:spcBef>
                <a:spcPts val="0"/>
              </a:spcBef>
              <a:defRPr sz="1800">
                <a:solidFill>
                  <a:srgbClr val="283E36"/>
                </a:solidFill>
                <a:latin typeface="SwissReSans Light" panose="020B0504020202020204" pitchFamily="34" charset="0"/>
              </a:defRPr>
            </a:lvl1pPr>
            <a:lvl2pPr>
              <a:spcBef>
                <a:spcPts val="0"/>
              </a:spcBef>
              <a:defRPr sz="1600">
                <a:solidFill>
                  <a:srgbClr val="283E36"/>
                </a:solidFill>
                <a:latin typeface="SwissReSans Light" panose="020B0504020202020204" pitchFamily="34" charset="0"/>
              </a:defRPr>
            </a:lvl2pPr>
            <a:lvl3pPr>
              <a:spcBef>
                <a:spcPts val="0"/>
              </a:spcBef>
              <a:defRPr sz="1600">
                <a:solidFill>
                  <a:srgbClr val="283E36"/>
                </a:solidFill>
                <a:latin typeface="SwissReSans Light" panose="020B0504020202020204" pitchFamily="34" charset="0"/>
              </a:defRPr>
            </a:lvl3pPr>
            <a:lvl4pPr>
              <a:spcBef>
                <a:spcPts val="0"/>
              </a:spcBef>
              <a:defRPr sz="1600">
                <a:solidFill>
                  <a:srgbClr val="283E36"/>
                </a:solidFill>
                <a:latin typeface="SwissReSans Light" panose="020B0504020202020204" pitchFamily="34" charset="0"/>
              </a:defRPr>
            </a:lvl4pPr>
            <a:lvl5pPr>
              <a:spcBef>
                <a:spcPts val="0"/>
              </a:spcBef>
              <a:defRPr sz="1600">
                <a:solidFill>
                  <a:srgbClr val="283E36"/>
                </a:solidFill>
                <a:latin typeface="SwissReSans Light" panose="020B0504020202020204" pitchFamily="34" charset="0"/>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3" name="Date Placeholder 2"/>
          <p:cNvSpPr>
            <a:spLocks noGrp="1"/>
          </p:cNvSpPr>
          <p:nvPr>
            <p:ph type="dt" sz="half" idx="13"/>
          </p:nvPr>
        </p:nvSpPr>
        <p:spPr/>
        <p:txBody>
          <a:bodyPr/>
          <a:lstStyle/>
          <a:p>
            <a:endParaRPr lang="en-GB" dirty="0"/>
          </a:p>
        </p:txBody>
      </p:sp>
      <p:sp>
        <p:nvSpPr>
          <p:cNvPr id="4" name="Footer Placeholder 3"/>
          <p:cNvSpPr>
            <a:spLocks noGrp="1"/>
          </p:cNvSpPr>
          <p:nvPr>
            <p:ph type="ftr" sz="quarter" idx="14"/>
          </p:nvPr>
        </p:nvSpPr>
        <p:spPr/>
        <p:txBody>
          <a:bodyPr/>
          <a:lstStyle/>
          <a:p>
            <a:endParaRPr lang="en-GB" dirty="0"/>
          </a:p>
        </p:txBody>
      </p:sp>
      <p:sp>
        <p:nvSpPr>
          <p:cNvPr id="8" name="Slide Number Placeholder 7"/>
          <p:cNvSpPr>
            <a:spLocks noGrp="1"/>
          </p:cNvSpPr>
          <p:nvPr>
            <p:ph type="sldNum" sz="quarter" idx="15"/>
            <p:custDataLst>
              <p:tags r:id="rId3"/>
            </p:custDataLst>
          </p:nvPr>
        </p:nvSpPr>
        <p:spPr>
          <a:xfrm>
            <a:off x="8460432" y="6472238"/>
            <a:ext cx="215256" cy="182562"/>
          </a:xfrm>
        </p:spPr>
        <p:txBody>
          <a:bodyPr/>
          <a:lstStyle/>
          <a:p>
            <a:fld id="{5E4D2043-7E31-4A53-BD33-72A88E682172}" type="slidenum">
              <a:rPr lang="en-GB" smtClean="0"/>
              <a:pPr/>
              <a:t>‹#›</a:t>
            </a:fld>
            <a:endParaRPr lang="en-GB" dirty="0"/>
          </a:p>
        </p:txBody>
      </p:sp>
      <p:sp>
        <p:nvSpPr>
          <p:cNvPr id="11" name="Classification"/>
          <p:cNvSpPr txBox="1">
            <a:spLocks noChangeArrowheads="1"/>
          </p:cNvSpPr>
          <p:nvPr userDrawn="1">
            <p:custDataLst>
              <p:tags r:id="rId4"/>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endParaRPr lang="en-GB" sz="900" dirty="0">
              <a:solidFill>
                <a:srgbClr val="283E36"/>
              </a:solidFill>
            </a:endParaRPr>
          </a:p>
        </p:txBody>
      </p:sp>
      <p:sp>
        <p:nvSpPr>
          <p:cNvPr id="14" name="Footer"/>
          <p:cNvSpPr txBox="1">
            <a:spLocks/>
          </p:cNvSpPr>
          <p:nvPr userDrawn="1">
            <p:custDataLst>
              <p:tags r:id="rId5"/>
            </p:custDataLst>
          </p:nvPr>
        </p:nvSpPr>
        <p:spPr bwMode="black">
          <a:xfrm>
            <a:off x="2340496" y="6505575"/>
            <a:ext cx="5903912" cy="139700"/>
          </a:xfrm>
          <a:prstGeom prst="rect">
            <a:avLst/>
          </a:prstGeom>
        </p:spPr>
        <p:txBody>
          <a:bodyPr vert="horz" wrap="none" lIns="0" tIns="0" rIns="0" bIns="0" rtlCol="0" anchor="b" anchorCtr="0"/>
          <a:lstStyle/>
          <a:p>
            <a:pPr algn="r"/>
            <a:r>
              <a:rPr lang="en-US" sz="1000" smtClean="0">
                <a:solidFill>
                  <a:srgbClr val="283E36"/>
                </a:solidFill>
              </a:rPr>
              <a:t>Visit SRM of St. John's University | Matthias Weber | 22 May 2017</a:t>
            </a:r>
            <a:endParaRPr lang="en-GB" sz="1000" dirty="0">
              <a:solidFill>
                <a:srgbClr val="283E36"/>
              </a:solidFill>
            </a:endParaRPr>
          </a:p>
        </p:txBody>
      </p:sp>
      <p:pic>
        <p:nvPicPr>
          <p:cNvPr id="6" name="Picture 5"/>
          <p:cNvPicPr>
            <a:picLocks noChangeAspect="1"/>
          </p:cNvPicPr>
          <p:nvPr userDrawn="1">
            <p:custDataLst>
              <p:tags r:id="rId6"/>
            </p:custDataLst>
          </p:nvPr>
        </p:nvPicPr>
        <p:blipFill>
          <a:blip r:embed="rId9" cstate="print">
            <a:extLst>
              <a:ext uri="{28A0092B-C50C-407E-A947-70E740481C1C}">
                <a14:useLocalDpi xmlns:a14="http://schemas.microsoft.com/office/drawing/2010/main" val="0"/>
              </a:ext>
            </a:extLst>
          </a:blip>
          <a:stretch>
            <a:fillRect/>
          </a:stretch>
        </p:blipFill>
        <p:spPr bwMode="gray">
          <a:xfrm>
            <a:off x="401751" y="6456609"/>
            <a:ext cx="924574" cy="217513"/>
          </a:xfrm>
          <a:prstGeom prst="rect">
            <a:avLst/>
          </a:prstGeom>
        </p:spPr>
      </p:pic>
    </p:spTree>
    <p:extLst>
      <p:ext uri="{BB962C8B-B14F-4D97-AF65-F5344CB8AC3E}">
        <p14:creationId xmlns:p14="http://schemas.microsoft.com/office/powerpoint/2010/main" val="1085720744"/>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Closing" preserve="1" userDrawn="1">
  <p:cSld name="Closing">
    <p:spTree>
      <p:nvGrpSpPr>
        <p:cNvPr id="1" name=""/>
        <p:cNvGrpSpPr/>
        <p:nvPr/>
      </p:nvGrpSpPr>
      <p:grpSpPr>
        <a:xfrm>
          <a:off x="0" y="0"/>
          <a:ext cx="0" cy="0"/>
          <a:chOff x="0" y="0"/>
          <a:chExt cx="0" cy="0"/>
        </a:xfrm>
      </p:grpSpPr>
      <p:pic>
        <p:nvPicPr>
          <p:cNvPr id="5" name="Picture 4"/>
          <p:cNvPicPr>
            <a:picLocks/>
          </p:cNvPicPr>
          <p:nvPr userDrawn="1">
            <p:custDataLst>
              <p:tags r:id="rId2"/>
            </p:custDataLst>
          </p:nvPr>
        </p:nvPicPr>
        <p:blipFill>
          <a:blip r:embed="rId8">
            <a:extLst>
              <a:ext uri="{28A0092B-C50C-407E-A947-70E740481C1C}">
                <a14:useLocalDpi xmlns:a14="http://schemas.microsoft.com/office/drawing/2010/main" val="0"/>
              </a:ext>
            </a:extLst>
          </a:blip>
          <a:stretch>
            <a:fillRect/>
          </a:stretch>
        </p:blipFill>
        <p:spPr bwMode="hidden">
          <a:xfrm>
            <a:off x="0" y="0"/>
            <a:ext cx="9144000" cy="6858000"/>
          </a:xfrm>
          <a:prstGeom prst="rect">
            <a:avLst/>
          </a:prstGeom>
        </p:spPr>
      </p:pic>
      <p:sp>
        <p:nvSpPr>
          <p:cNvPr id="2" name="Title 1"/>
          <p:cNvSpPr>
            <a:spLocks noGrp="1"/>
          </p:cNvSpPr>
          <p:nvPr>
            <p:ph type="ctrTitle"/>
          </p:nvPr>
        </p:nvSpPr>
        <p:spPr bwMode="black">
          <a:xfrm>
            <a:off x="684213" y="1628775"/>
            <a:ext cx="7272163" cy="1329620"/>
          </a:xfrm>
        </p:spPr>
        <p:txBody>
          <a:bodyPr anchor="t" anchorCtr="0">
            <a:noAutofit/>
          </a:bodyPr>
          <a:lstStyle>
            <a:lvl1pPr algn="l">
              <a:lnSpc>
                <a:spcPct val="80000"/>
              </a:lnSpc>
              <a:defRPr sz="4800">
                <a:solidFill>
                  <a:srgbClr val="FFFFFF"/>
                </a:solidFill>
                <a:latin typeface="SwissReSans Light" pitchFamily="34" charset="0"/>
              </a:defRPr>
            </a:lvl1pPr>
          </a:lstStyle>
          <a:p>
            <a:r>
              <a:rPr lang="en-GB" dirty="0" smtClean="0"/>
              <a:t>Click to edit Master title style</a:t>
            </a:r>
            <a:endParaRPr lang="en-GB" dirty="0"/>
          </a:p>
        </p:txBody>
      </p:sp>
      <p:sp>
        <p:nvSpPr>
          <p:cNvPr id="3" name="Date Placeholder 2"/>
          <p:cNvSpPr>
            <a:spLocks noGrp="1"/>
          </p:cNvSpPr>
          <p:nvPr>
            <p:ph type="dt" sz="half" idx="10"/>
          </p:nvPr>
        </p:nvSpPr>
        <p:spPr/>
        <p:txBody>
          <a:bodyPr/>
          <a:lstStyle/>
          <a:p>
            <a:endParaRPr lang="en-GB" dirty="0"/>
          </a:p>
        </p:txBody>
      </p:sp>
      <p:sp>
        <p:nvSpPr>
          <p:cNvPr id="7" name="Footer Placeholder 6"/>
          <p:cNvSpPr>
            <a:spLocks noGrp="1"/>
          </p:cNvSpPr>
          <p:nvPr>
            <p:ph type="ftr" sz="quarter" idx="11"/>
          </p:nvPr>
        </p:nvSpPr>
        <p:spPr/>
        <p:txBody>
          <a:bodyPr/>
          <a:lstStyle/>
          <a:p>
            <a:endParaRPr lang="en-GB" dirty="0"/>
          </a:p>
        </p:txBody>
      </p:sp>
      <p:sp>
        <p:nvSpPr>
          <p:cNvPr id="8" name="Slide Number Placeholder 7"/>
          <p:cNvSpPr>
            <a:spLocks noGrp="1"/>
          </p:cNvSpPr>
          <p:nvPr>
            <p:ph type="sldNum" sz="quarter" idx="12"/>
            <p:custDataLst>
              <p:tags r:id="rId3"/>
            </p:custDataLst>
          </p:nvPr>
        </p:nvSpPr>
        <p:spPr/>
        <p:txBody>
          <a:bodyPr/>
          <a:lstStyle/>
          <a:p>
            <a:fld id="{5E4D2043-7E31-4A53-BD33-72A88E682172}" type="slidenum">
              <a:rPr lang="en-GB" smtClean="0"/>
              <a:pPr/>
              <a:t>‹#›</a:t>
            </a:fld>
            <a:endParaRPr lang="en-GB" dirty="0"/>
          </a:p>
        </p:txBody>
      </p:sp>
      <p:sp>
        <p:nvSpPr>
          <p:cNvPr id="9" name="Text Placeholder 9"/>
          <p:cNvSpPr>
            <a:spLocks noGrp="1"/>
          </p:cNvSpPr>
          <p:nvPr>
            <p:ph type="body" sz="quarter" idx="13"/>
          </p:nvPr>
        </p:nvSpPr>
        <p:spPr>
          <a:xfrm>
            <a:off x="684213" y="3573016"/>
            <a:ext cx="7272163" cy="2448372"/>
          </a:xfrm>
        </p:spPr>
        <p:txBody>
          <a:bodyPr/>
          <a:lstStyle>
            <a:lvl1pPr marL="0" indent="0">
              <a:spcBef>
                <a:spcPts val="0"/>
              </a:spcBef>
              <a:spcAft>
                <a:spcPts val="1200"/>
              </a:spcAft>
              <a:buFontTx/>
              <a:buNone/>
              <a:defRPr sz="1200">
                <a:solidFill>
                  <a:srgbClr val="283E36"/>
                </a:solidFill>
                <a:latin typeface="SwissReSans Light" panose="020B0504020202020204" pitchFamily="34" charset="0"/>
              </a:defRPr>
            </a:lvl1pPr>
            <a:lvl2pPr marL="182562" indent="0">
              <a:spcBef>
                <a:spcPts val="0"/>
              </a:spcBef>
              <a:spcAft>
                <a:spcPts val="1200"/>
              </a:spcAft>
              <a:buFontTx/>
              <a:buNone/>
              <a:defRPr sz="1200">
                <a:solidFill>
                  <a:srgbClr val="283E36"/>
                </a:solidFill>
                <a:latin typeface="SwissReSans Light" panose="020B0504020202020204" pitchFamily="34" charset="0"/>
              </a:defRPr>
            </a:lvl2pPr>
            <a:lvl3pPr marL="444500" indent="0">
              <a:spcBef>
                <a:spcPts val="0"/>
              </a:spcBef>
              <a:spcAft>
                <a:spcPts val="1200"/>
              </a:spcAft>
              <a:buFontTx/>
              <a:buNone/>
              <a:defRPr sz="1200">
                <a:solidFill>
                  <a:srgbClr val="283E36"/>
                </a:solidFill>
                <a:latin typeface="SwissReSans Light" panose="020B0504020202020204" pitchFamily="34" charset="0"/>
              </a:defRPr>
            </a:lvl3pPr>
            <a:lvl4pPr marL="715963" indent="0">
              <a:spcBef>
                <a:spcPts val="0"/>
              </a:spcBef>
              <a:spcAft>
                <a:spcPts val="1200"/>
              </a:spcAft>
              <a:buFontTx/>
              <a:buNone/>
              <a:defRPr sz="1200">
                <a:solidFill>
                  <a:srgbClr val="283E36"/>
                </a:solidFill>
                <a:latin typeface="SwissReSans Light" panose="020B0504020202020204" pitchFamily="34" charset="0"/>
              </a:defRPr>
            </a:lvl4pPr>
            <a:lvl5pPr marL="985838" indent="0">
              <a:spcBef>
                <a:spcPts val="0"/>
              </a:spcBef>
              <a:spcAft>
                <a:spcPts val="1200"/>
              </a:spcAft>
              <a:buFontTx/>
              <a:buNone/>
              <a:defRPr sz="1200">
                <a:solidFill>
                  <a:srgbClr val="283E36"/>
                </a:solidFill>
                <a:latin typeface="SwissReSans Light" panose="020B0504020202020204" pitchFamily="34" charset="0"/>
              </a:defRPr>
            </a:lvl5pPr>
          </a:lstStyle>
          <a:p>
            <a:pPr lvl="0"/>
            <a:r>
              <a:rPr lang="en-GB" dirty="0" smtClean="0"/>
              <a:t>Click to edit Master text styles</a:t>
            </a:r>
          </a:p>
        </p:txBody>
      </p:sp>
      <p:sp>
        <p:nvSpPr>
          <p:cNvPr id="10" name="Classification"/>
          <p:cNvSpPr txBox="1">
            <a:spLocks noChangeArrowheads="1"/>
          </p:cNvSpPr>
          <p:nvPr userDrawn="1">
            <p:custDataLst>
              <p:tags r:id="rId4"/>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13" name="Footer"/>
          <p:cNvSpPr txBox="1">
            <a:spLocks/>
          </p:cNvSpPr>
          <p:nvPr userDrawn="1">
            <p:custDataLst>
              <p:tags r:id="rId5"/>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pic>
        <p:nvPicPr>
          <p:cNvPr id="11" name="Picture 10"/>
          <p:cNvPicPr>
            <a:picLocks noChangeAspect="1"/>
          </p:cNvPicPr>
          <p:nvPr userDrawn="1">
            <p:custDataLst>
              <p:tags r:id="rId6"/>
            </p:custDataLst>
          </p:nvPr>
        </p:nvPicPr>
        <p:blipFill>
          <a:blip r:embed="rId9"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2862560654"/>
      </p:ext>
    </p:extLst>
  </p:cSld>
  <p:clrMapOvr>
    <a:masterClrMapping/>
  </p:clrMapOvr>
  <p:hf hdr="0" ftr="0" dt="0"/>
</p:sldLayout>
</file>

<file path=ppt/slideLayouts/slideLayout220.xml><?xml version="1.0" encoding="utf-8"?>
<p:sldLayout xmlns:a="http://schemas.openxmlformats.org/drawingml/2006/main" xmlns:r="http://schemas.openxmlformats.org/officeDocument/2006/relationships" xmlns:p="http://schemas.openxmlformats.org/presentationml/2006/main" matchingName="Two Content"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bwMode="black">
          <a:xfrm>
            <a:off x="684213" y="1628774"/>
            <a:ext cx="3887788" cy="4392614"/>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4" name="Content Placeholder 3"/>
          <p:cNvSpPr>
            <a:spLocks noGrp="1"/>
          </p:cNvSpPr>
          <p:nvPr>
            <p:ph sz="half" idx="2"/>
          </p:nvPr>
        </p:nvSpPr>
        <p:spPr bwMode="black">
          <a:xfrm>
            <a:off x="4788024" y="1628775"/>
            <a:ext cx="3887664" cy="4392613"/>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8" name="Title 7"/>
          <p:cNvSpPr>
            <a:spLocks noGrp="1"/>
          </p:cNvSpPr>
          <p:nvPr>
            <p:ph type="title"/>
          </p:nvPr>
        </p:nvSpPr>
        <p:spPr/>
        <p:txBody>
          <a:bodyPr/>
          <a:lstStyle/>
          <a:p>
            <a:r>
              <a:rPr lang="en-GB" dirty="0" smtClean="0"/>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a:xfrm>
            <a:off x="8460432" y="6472238"/>
            <a:ext cx="215256" cy="182562"/>
          </a:xfrm>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1691623469"/>
      </p:ext>
    </p:extLst>
  </p:cSld>
  <p:clrMapOvr>
    <a:masterClrMapping/>
  </p:clrMapOvr>
  <p:hf hdr="0" ftr="0" dt="0"/>
</p:sldLayout>
</file>

<file path=ppt/slideLayouts/slideLayout221.xml><?xml version="1.0" encoding="utf-8"?>
<p:sldLayout xmlns:a="http://schemas.openxmlformats.org/drawingml/2006/main" xmlns:r="http://schemas.openxmlformats.org/officeDocument/2006/relationships" xmlns:p="http://schemas.openxmlformats.org/presentationml/2006/main" matchingName="Title Only" preserve="1" userDrawn="1">
  <p:cSld name="Title Only">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endParaRPr lang="en-GB" dirty="0"/>
          </a:p>
        </p:txBody>
      </p:sp>
      <p:sp>
        <p:nvSpPr>
          <p:cNvPr id="7" name="Footer Placeholder 6"/>
          <p:cNvSpPr>
            <a:spLocks noGrp="1"/>
          </p:cNvSpPr>
          <p:nvPr>
            <p:ph type="ftr" sz="quarter" idx="11"/>
          </p:nvPr>
        </p:nvSpPr>
        <p:spPr/>
        <p:txBody>
          <a:bodyPr/>
          <a:lstStyle/>
          <a:p>
            <a:endParaRPr lang="en-GB" dirty="0"/>
          </a:p>
        </p:txBody>
      </p:sp>
      <p:sp>
        <p:nvSpPr>
          <p:cNvPr id="8" name="Slide Number Placeholder 7"/>
          <p:cNvSpPr>
            <a:spLocks noGrp="1"/>
          </p:cNvSpPr>
          <p:nvPr>
            <p:ph type="sldNum" sz="quarter" idx="12"/>
            <p:custDataLst>
              <p:tags r:id="rId2"/>
            </p:custDataLst>
          </p:nvPr>
        </p:nvSpPr>
        <p:spPr>
          <a:xfrm>
            <a:off x="8460432" y="6472238"/>
            <a:ext cx="215256" cy="182562"/>
          </a:xfrm>
        </p:spPr>
        <p:txBody>
          <a:bodyPr/>
          <a:lstStyle/>
          <a:p>
            <a:fld id="{5E4D2043-7E31-4A53-BD33-72A88E682172}" type="slidenum">
              <a:rPr lang="en-GB" smtClean="0"/>
              <a:pPr/>
              <a:t>‹#›</a:t>
            </a:fld>
            <a:endParaRPr lang="en-GB" dirty="0"/>
          </a:p>
        </p:txBody>
      </p:sp>
      <p:sp>
        <p:nvSpPr>
          <p:cNvPr id="9" name="Title 8"/>
          <p:cNvSpPr>
            <a:spLocks noGrp="1"/>
          </p:cNvSpPr>
          <p:nvPr>
            <p:ph type="title"/>
          </p:nvPr>
        </p:nvSpPr>
        <p:spPr/>
        <p:txBody>
          <a:bodyPr/>
          <a:lstStyle/>
          <a:p>
            <a:r>
              <a:rPr lang="en-GB" dirty="0" smtClean="0"/>
              <a:t>Click to edit Master title style</a:t>
            </a:r>
            <a:endParaRPr lang="en-GB" dirty="0"/>
          </a:p>
        </p:txBody>
      </p:sp>
    </p:spTree>
    <p:extLst>
      <p:ext uri="{BB962C8B-B14F-4D97-AF65-F5344CB8AC3E}">
        <p14:creationId xmlns:p14="http://schemas.microsoft.com/office/powerpoint/2010/main" val="4124884750"/>
      </p:ext>
    </p:extLst>
  </p:cSld>
  <p:clrMapOvr>
    <a:masterClrMapping/>
  </p:clrMapOvr>
  <p:hf hdr="0" ftr="0" dt="0"/>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Key Message" preserve="1" userDrawn="1">
  <p:cSld name="Key Messag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custDataLst>
              <p:tags r:id="rId2"/>
            </p:custDataLst>
          </p:nvPr>
        </p:nvSpPr>
        <p:spPr>
          <a:xfrm>
            <a:off x="8460432" y="6472238"/>
            <a:ext cx="215256" cy="182562"/>
          </a:xfrm>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1372348022"/>
      </p:ext>
    </p:extLst>
  </p:cSld>
  <p:clrMapOvr>
    <a:masterClrMapping/>
  </p:clrMapOvr>
  <p:hf hdr="0" ftr="0" dt="0"/>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matchingName="Image" preserve="1" userDrawn="1">
  <p:cSld name="Image">
    <p:bg>
      <p:bgPr>
        <a:solidFill>
          <a:srgbClr val="D1DCD6"/>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6673"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1588" y="1588"/>
                        <a:ext cx="1587" cy="1587"/>
                      </a:xfrm>
                      <a:prstGeom prst="rect">
                        <a:avLst/>
                      </a:prstGeom>
                    </p:spPr>
                  </p:pic>
                </p:oleObj>
              </mc:Fallback>
            </mc:AlternateContent>
          </a:graphicData>
        </a:graphic>
      </p:graphicFrame>
      <p:sp>
        <p:nvSpPr>
          <p:cNvPr id="3" name="Picture Placeholder 2" hidden="1"/>
          <p:cNvSpPr>
            <a:spLocks noGrp="1"/>
          </p:cNvSpPr>
          <p:nvPr>
            <p:ph type="pic" idx="1"/>
          </p:nvPr>
        </p:nvSpPr>
        <p:spPr bwMode="gray">
          <a:xfrm>
            <a:off x="0" y="0"/>
            <a:ext cx="9144000" cy="6858000"/>
          </a:xfrm>
        </p:spPr>
        <p:txBody>
          <a:bodyPr/>
          <a:lstStyle>
            <a:lvl1pPr marL="0" indent="0">
              <a:buNone/>
              <a:defRPr sz="1200">
                <a:solidFill>
                  <a:srgbClr val="A8BAB2"/>
                </a:solidFill>
                <a:latin typeface="SwissReSans"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GB" dirty="0"/>
          </a:p>
        </p:txBody>
      </p:sp>
      <p:sp>
        <p:nvSpPr>
          <p:cNvPr id="6" name="Date Placeholder 5"/>
          <p:cNvSpPr>
            <a:spLocks noGrp="1"/>
          </p:cNvSpPr>
          <p:nvPr>
            <p:ph type="dt" sz="half" idx="10"/>
          </p:nvPr>
        </p:nvSpPr>
        <p:spPr/>
        <p:txBody>
          <a:bodyPr/>
          <a:lstStyle/>
          <a:p>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custDataLst>
              <p:tags r:id="rId4"/>
            </p:custDataLst>
          </p:nvPr>
        </p:nvSpPr>
        <p:spPr>
          <a:xfrm>
            <a:off x="8460432" y="6472238"/>
            <a:ext cx="215256" cy="182562"/>
          </a:xfrm>
        </p:spPr>
        <p:txBody>
          <a:bodyPr/>
          <a:lstStyle/>
          <a:p>
            <a:fld id="{5E4D2043-7E31-4A53-BD33-72A88E682172}" type="slidenum">
              <a:rPr lang="en-GB" smtClean="0"/>
              <a:pPr/>
              <a:t>‹#›</a:t>
            </a:fld>
            <a:endParaRPr lang="en-GB" dirty="0"/>
          </a:p>
        </p:txBody>
      </p:sp>
      <p:sp>
        <p:nvSpPr>
          <p:cNvPr id="10" name="Classification"/>
          <p:cNvSpPr txBox="1">
            <a:spLocks noChangeArrowheads="1"/>
          </p:cNvSpPr>
          <p:nvPr userDrawn="1">
            <p:custDataLst>
              <p:tags r:id="rId5"/>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endParaRPr lang="en-GB" sz="900" dirty="0">
              <a:solidFill>
                <a:srgbClr val="283E36"/>
              </a:solidFill>
            </a:endParaRPr>
          </a:p>
        </p:txBody>
      </p:sp>
      <p:sp>
        <p:nvSpPr>
          <p:cNvPr id="12" name="Footer"/>
          <p:cNvSpPr txBox="1">
            <a:spLocks/>
          </p:cNvSpPr>
          <p:nvPr userDrawn="1">
            <p:custDataLst>
              <p:tags r:id="rId6"/>
            </p:custDataLst>
          </p:nvPr>
        </p:nvSpPr>
        <p:spPr bwMode="black">
          <a:xfrm>
            <a:off x="2340496" y="6505575"/>
            <a:ext cx="5903912" cy="139700"/>
          </a:xfrm>
          <a:prstGeom prst="rect">
            <a:avLst/>
          </a:prstGeom>
        </p:spPr>
        <p:txBody>
          <a:bodyPr vert="horz" wrap="none" lIns="0" tIns="0" rIns="0" bIns="0" rtlCol="0" anchor="b" anchorCtr="0"/>
          <a:lstStyle/>
          <a:p>
            <a:pPr algn="r"/>
            <a:r>
              <a:rPr lang="en-US" sz="1000" smtClean="0">
                <a:solidFill>
                  <a:srgbClr val="283E36"/>
                </a:solidFill>
              </a:rPr>
              <a:t>Visit SRM of St. John's University | Matthias Weber | 22 May 2017</a:t>
            </a:r>
            <a:endParaRPr lang="en-GB" sz="1000" dirty="0">
              <a:solidFill>
                <a:srgbClr val="283E36"/>
              </a:solidFill>
            </a:endParaRPr>
          </a:p>
        </p:txBody>
      </p:sp>
      <p:pic>
        <p:nvPicPr>
          <p:cNvPr id="2" name="Picture 1"/>
          <p:cNvPicPr>
            <a:picLocks noChangeAspect="1"/>
          </p:cNvPicPr>
          <p:nvPr userDrawn="1">
            <p:custDataLst>
              <p:tags r:id="rId7"/>
            </p:custDataLst>
          </p:nvPr>
        </p:nvPicPr>
        <p:blipFill>
          <a:blip r:embed="rId11" cstate="print">
            <a:extLst>
              <a:ext uri="{28A0092B-C50C-407E-A947-70E740481C1C}">
                <a14:useLocalDpi xmlns:a14="http://schemas.microsoft.com/office/drawing/2010/main" val="0"/>
              </a:ext>
            </a:extLst>
          </a:blip>
          <a:stretch>
            <a:fillRect/>
          </a:stretch>
        </p:blipFill>
        <p:spPr bwMode="gray">
          <a:xfrm>
            <a:off x="401751" y="6456609"/>
            <a:ext cx="924574" cy="217513"/>
          </a:xfrm>
          <a:prstGeom prst="rect">
            <a:avLst/>
          </a:prstGeom>
        </p:spPr>
      </p:pic>
    </p:spTree>
    <p:extLst>
      <p:ext uri="{BB962C8B-B14F-4D97-AF65-F5344CB8AC3E}">
        <p14:creationId xmlns:p14="http://schemas.microsoft.com/office/powerpoint/2010/main" val="1255963061"/>
      </p:ext>
    </p:extLst>
  </p:cSld>
  <p:clrMapOvr>
    <a:masterClrMapping/>
  </p:clrMapOvr>
  <p:hf hdr="0" ftr="0" dt="0"/>
</p:sldLayout>
</file>

<file path=ppt/slideLayouts/slideLayout224.xml><?xml version="1.0" encoding="utf-8"?>
<p:sldLayout xmlns:a="http://schemas.openxmlformats.org/drawingml/2006/main" xmlns:r="http://schemas.openxmlformats.org/officeDocument/2006/relationships" xmlns:p="http://schemas.openxmlformats.org/presentationml/2006/main" matchingName="Power Symbol" preserve="1" userDrawn="1">
  <p:cSld name="Power Symbo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dirty="0"/>
          </a:p>
        </p:txBody>
      </p:sp>
      <p:sp>
        <p:nvSpPr>
          <p:cNvPr id="3" name="Footer Placeholder 2"/>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custDataLst>
              <p:tags r:id="rId2"/>
            </p:custDataLst>
          </p:nvPr>
        </p:nvSpPr>
        <p:spPr>
          <a:xfrm>
            <a:off x="8460432" y="6472238"/>
            <a:ext cx="215256" cy="182562"/>
          </a:xfrm>
        </p:spPr>
        <p:txBody>
          <a:bodyPr/>
          <a:lstStyle/>
          <a:p>
            <a:fld id="{5E4D2043-7E31-4A53-BD33-72A88E682172}" type="slidenum">
              <a:rPr lang="en-GB" smtClean="0"/>
              <a:pPr/>
              <a:t>‹#›</a:t>
            </a:fld>
            <a:endParaRPr lang="en-GB" dirty="0"/>
          </a:p>
        </p:txBody>
      </p:sp>
      <p:grpSp>
        <p:nvGrpSpPr>
          <p:cNvPr id="10" name="Group 9"/>
          <p:cNvGrpSpPr/>
          <p:nvPr userDrawn="1"/>
        </p:nvGrpSpPr>
        <p:grpSpPr>
          <a:xfrm>
            <a:off x="3132138" y="1989138"/>
            <a:ext cx="2879725" cy="2879725"/>
            <a:chOff x="3132138" y="1989138"/>
            <a:chExt cx="2879725" cy="2879725"/>
          </a:xfrm>
        </p:grpSpPr>
        <p:sp>
          <p:nvSpPr>
            <p:cNvPr id="9" name="Rectangle 8"/>
            <p:cNvSpPr/>
            <p:nvPr userDrawn="1"/>
          </p:nvSpPr>
          <p:spPr>
            <a:xfrm>
              <a:off x="3707904" y="2564904"/>
              <a:ext cx="1728192" cy="1728192"/>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prstClr val="white"/>
                </a:solidFill>
              </a:endParaRPr>
            </a:p>
          </p:txBody>
        </p:sp>
        <p:sp>
          <p:nvSpPr>
            <p:cNvPr id="8" name="Freeform 5"/>
            <p:cNvSpPr>
              <a:spLocks noEditPoints="1"/>
            </p:cNvSpPr>
            <p:nvPr userDrawn="1"/>
          </p:nvSpPr>
          <p:spPr bwMode="auto">
            <a:xfrm>
              <a:off x="3132138" y="1989138"/>
              <a:ext cx="2879725" cy="2879725"/>
            </a:xfrm>
            <a:custGeom>
              <a:avLst/>
              <a:gdLst>
                <a:gd name="T0" fmla="*/ 738 w 1476"/>
                <a:gd name="T1" fmla="*/ 0 h 1476"/>
                <a:gd name="T2" fmla="*/ 0 w 1476"/>
                <a:gd name="T3" fmla="*/ 738 h 1476"/>
                <a:gd name="T4" fmla="*/ 738 w 1476"/>
                <a:gd name="T5" fmla="*/ 1476 h 1476"/>
                <a:gd name="T6" fmla="*/ 1476 w 1476"/>
                <a:gd name="T7" fmla="*/ 738 h 1476"/>
                <a:gd name="T8" fmla="*/ 738 w 1476"/>
                <a:gd name="T9" fmla="*/ 0 h 1476"/>
                <a:gd name="T10" fmla="*/ 547 w 1476"/>
                <a:gd name="T11" fmla="*/ 1099 h 1476"/>
                <a:gd name="T12" fmla="*/ 388 w 1476"/>
                <a:gd name="T13" fmla="*/ 1099 h 1476"/>
                <a:gd name="T14" fmla="*/ 388 w 1476"/>
                <a:gd name="T15" fmla="*/ 637 h 1476"/>
                <a:gd name="T16" fmla="*/ 547 w 1476"/>
                <a:gd name="T17" fmla="*/ 637 h 1476"/>
                <a:gd name="T18" fmla="*/ 547 w 1476"/>
                <a:gd name="T19" fmla="*/ 1099 h 1476"/>
                <a:gd name="T20" fmla="*/ 817 w 1476"/>
                <a:gd name="T21" fmla="*/ 1099 h 1476"/>
                <a:gd name="T22" fmla="*/ 658 w 1476"/>
                <a:gd name="T23" fmla="*/ 1099 h 1476"/>
                <a:gd name="T24" fmla="*/ 658 w 1476"/>
                <a:gd name="T25" fmla="*/ 637 h 1476"/>
                <a:gd name="T26" fmla="*/ 817 w 1476"/>
                <a:gd name="T27" fmla="*/ 637 h 1476"/>
                <a:gd name="T28" fmla="*/ 817 w 1476"/>
                <a:gd name="T29" fmla="*/ 1099 h 1476"/>
                <a:gd name="T30" fmla="*/ 1088 w 1476"/>
                <a:gd name="T31" fmla="*/ 1099 h 1476"/>
                <a:gd name="T32" fmla="*/ 929 w 1476"/>
                <a:gd name="T33" fmla="*/ 1099 h 1476"/>
                <a:gd name="T34" fmla="*/ 929 w 1476"/>
                <a:gd name="T35" fmla="*/ 637 h 1476"/>
                <a:gd name="T36" fmla="*/ 1088 w 1476"/>
                <a:gd name="T37" fmla="*/ 637 h 1476"/>
                <a:gd name="T38" fmla="*/ 1088 w 1476"/>
                <a:gd name="T39" fmla="*/ 1099 h 1476"/>
                <a:gd name="T40" fmla="*/ 1094 w 1476"/>
                <a:gd name="T41" fmla="*/ 524 h 1476"/>
                <a:gd name="T42" fmla="*/ 382 w 1476"/>
                <a:gd name="T43" fmla="*/ 524 h 1476"/>
                <a:gd name="T44" fmla="*/ 382 w 1476"/>
                <a:gd name="T45" fmla="*/ 374 h 1476"/>
                <a:gd name="T46" fmla="*/ 1094 w 1476"/>
                <a:gd name="T47" fmla="*/ 374 h 1476"/>
                <a:gd name="T48" fmla="*/ 1094 w 1476"/>
                <a:gd name="T49" fmla="*/ 524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76" h="1476">
                  <a:moveTo>
                    <a:pt x="738" y="0"/>
                  </a:moveTo>
                  <a:cubicBezTo>
                    <a:pt x="330" y="0"/>
                    <a:pt x="0" y="331"/>
                    <a:pt x="0" y="738"/>
                  </a:cubicBezTo>
                  <a:cubicBezTo>
                    <a:pt x="0" y="1146"/>
                    <a:pt x="330" y="1476"/>
                    <a:pt x="738" y="1476"/>
                  </a:cubicBezTo>
                  <a:cubicBezTo>
                    <a:pt x="1145" y="1476"/>
                    <a:pt x="1476" y="1146"/>
                    <a:pt x="1476" y="738"/>
                  </a:cubicBezTo>
                  <a:cubicBezTo>
                    <a:pt x="1476" y="331"/>
                    <a:pt x="1145" y="0"/>
                    <a:pt x="738" y="0"/>
                  </a:cubicBezTo>
                  <a:moveTo>
                    <a:pt x="547" y="1099"/>
                  </a:moveTo>
                  <a:cubicBezTo>
                    <a:pt x="388" y="1099"/>
                    <a:pt x="388" y="1099"/>
                    <a:pt x="388" y="1099"/>
                  </a:cubicBezTo>
                  <a:cubicBezTo>
                    <a:pt x="388" y="637"/>
                    <a:pt x="388" y="637"/>
                    <a:pt x="388" y="637"/>
                  </a:cubicBezTo>
                  <a:cubicBezTo>
                    <a:pt x="547" y="637"/>
                    <a:pt x="547" y="637"/>
                    <a:pt x="547" y="637"/>
                  </a:cubicBezTo>
                  <a:lnTo>
                    <a:pt x="547" y="1099"/>
                  </a:lnTo>
                  <a:close/>
                  <a:moveTo>
                    <a:pt x="817" y="1099"/>
                  </a:moveTo>
                  <a:cubicBezTo>
                    <a:pt x="658" y="1099"/>
                    <a:pt x="658" y="1099"/>
                    <a:pt x="658" y="1099"/>
                  </a:cubicBezTo>
                  <a:cubicBezTo>
                    <a:pt x="658" y="637"/>
                    <a:pt x="658" y="637"/>
                    <a:pt x="658" y="637"/>
                  </a:cubicBezTo>
                  <a:cubicBezTo>
                    <a:pt x="817" y="637"/>
                    <a:pt x="817" y="637"/>
                    <a:pt x="817" y="637"/>
                  </a:cubicBezTo>
                  <a:lnTo>
                    <a:pt x="817" y="1099"/>
                  </a:lnTo>
                  <a:close/>
                  <a:moveTo>
                    <a:pt x="1088" y="1099"/>
                  </a:moveTo>
                  <a:cubicBezTo>
                    <a:pt x="929" y="1099"/>
                    <a:pt x="929" y="1099"/>
                    <a:pt x="929" y="1099"/>
                  </a:cubicBezTo>
                  <a:cubicBezTo>
                    <a:pt x="929" y="637"/>
                    <a:pt x="929" y="637"/>
                    <a:pt x="929" y="637"/>
                  </a:cubicBezTo>
                  <a:cubicBezTo>
                    <a:pt x="1088" y="637"/>
                    <a:pt x="1088" y="637"/>
                    <a:pt x="1088" y="637"/>
                  </a:cubicBezTo>
                  <a:lnTo>
                    <a:pt x="1088" y="1099"/>
                  </a:lnTo>
                  <a:close/>
                  <a:moveTo>
                    <a:pt x="1094" y="524"/>
                  </a:moveTo>
                  <a:cubicBezTo>
                    <a:pt x="382" y="524"/>
                    <a:pt x="382" y="524"/>
                    <a:pt x="382" y="524"/>
                  </a:cubicBezTo>
                  <a:cubicBezTo>
                    <a:pt x="382" y="374"/>
                    <a:pt x="382" y="374"/>
                    <a:pt x="382" y="374"/>
                  </a:cubicBezTo>
                  <a:cubicBezTo>
                    <a:pt x="1094" y="374"/>
                    <a:pt x="1094" y="374"/>
                    <a:pt x="1094" y="374"/>
                  </a:cubicBezTo>
                  <a:lnTo>
                    <a:pt x="1094" y="524"/>
                  </a:lnTo>
                  <a:close/>
                </a:path>
              </a:pathLst>
            </a:custGeom>
            <a:solidFill>
              <a:srgbClr val="627D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solidFill>
                  <a:srgbClr val="283E36"/>
                </a:solidFill>
              </a:endParaRPr>
            </a:p>
          </p:txBody>
        </p:sp>
      </p:grpSp>
    </p:spTree>
    <p:extLst>
      <p:ext uri="{BB962C8B-B14F-4D97-AF65-F5344CB8AC3E}">
        <p14:creationId xmlns:p14="http://schemas.microsoft.com/office/powerpoint/2010/main" val="2530220382"/>
      </p:ext>
    </p:extLst>
  </p:cSld>
  <p:clrMapOvr>
    <a:masterClrMapping/>
  </p:clrMapOvr>
  <p:hf hdr="0" ftr="0" dt="0"/>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matchingName="Closing" preserve="1" userDrawn="1">
  <p:cSld name="Closing">
    <p:spTree>
      <p:nvGrpSpPr>
        <p:cNvPr id="1" name=""/>
        <p:cNvGrpSpPr/>
        <p:nvPr/>
      </p:nvGrpSpPr>
      <p:grpSpPr>
        <a:xfrm>
          <a:off x="0" y="0"/>
          <a:ext cx="0" cy="0"/>
          <a:chOff x="0" y="0"/>
          <a:chExt cx="0" cy="0"/>
        </a:xfrm>
      </p:grpSpPr>
      <p:pic>
        <p:nvPicPr>
          <p:cNvPr id="5" name="Picture 4"/>
          <p:cNvPicPr>
            <a:picLocks/>
          </p:cNvPicPr>
          <p:nvPr userDrawn="1">
            <p:custDataLst>
              <p:tags r:id="rId2"/>
            </p:custDataLst>
          </p:nvPr>
        </p:nvPicPr>
        <p:blipFill>
          <a:blip r:embed="rId8">
            <a:extLst>
              <a:ext uri="{28A0092B-C50C-407E-A947-70E740481C1C}">
                <a14:useLocalDpi xmlns:a14="http://schemas.microsoft.com/office/drawing/2010/main" val="0"/>
              </a:ext>
            </a:extLst>
          </a:blip>
          <a:stretch>
            <a:fillRect/>
          </a:stretch>
        </p:blipFill>
        <p:spPr bwMode="hidden">
          <a:xfrm>
            <a:off x="0" y="0"/>
            <a:ext cx="9144000" cy="6858000"/>
          </a:xfrm>
          <a:prstGeom prst="rect">
            <a:avLst/>
          </a:prstGeom>
        </p:spPr>
      </p:pic>
      <p:sp>
        <p:nvSpPr>
          <p:cNvPr id="2" name="Title 1"/>
          <p:cNvSpPr>
            <a:spLocks noGrp="1"/>
          </p:cNvSpPr>
          <p:nvPr>
            <p:ph type="ctrTitle"/>
          </p:nvPr>
        </p:nvSpPr>
        <p:spPr bwMode="black">
          <a:xfrm>
            <a:off x="684213" y="1628775"/>
            <a:ext cx="7272163" cy="1329620"/>
          </a:xfrm>
        </p:spPr>
        <p:txBody>
          <a:bodyPr anchor="t" anchorCtr="0">
            <a:noAutofit/>
          </a:bodyPr>
          <a:lstStyle>
            <a:lvl1pPr algn="l">
              <a:lnSpc>
                <a:spcPct val="80000"/>
              </a:lnSpc>
              <a:defRPr sz="4800">
                <a:solidFill>
                  <a:srgbClr val="FFFFFF"/>
                </a:solidFill>
                <a:latin typeface="SwissReSans Light" pitchFamily="34" charset="0"/>
              </a:defRPr>
            </a:lvl1pPr>
          </a:lstStyle>
          <a:p>
            <a:r>
              <a:rPr lang="en-GB" dirty="0" smtClean="0"/>
              <a:t>Click to edit Master title style</a:t>
            </a:r>
            <a:endParaRPr lang="en-GB" dirty="0"/>
          </a:p>
        </p:txBody>
      </p:sp>
      <p:sp>
        <p:nvSpPr>
          <p:cNvPr id="3" name="Date Placeholder 2"/>
          <p:cNvSpPr>
            <a:spLocks noGrp="1"/>
          </p:cNvSpPr>
          <p:nvPr>
            <p:ph type="dt" sz="half" idx="10"/>
          </p:nvPr>
        </p:nvSpPr>
        <p:spPr/>
        <p:txBody>
          <a:bodyPr/>
          <a:lstStyle/>
          <a:p>
            <a:endParaRPr lang="en-GB" dirty="0"/>
          </a:p>
        </p:txBody>
      </p:sp>
      <p:sp>
        <p:nvSpPr>
          <p:cNvPr id="7" name="Footer Placeholder 6"/>
          <p:cNvSpPr>
            <a:spLocks noGrp="1"/>
          </p:cNvSpPr>
          <p:nvPr>
            <p:ph type="ftr" sz="quarter" idx="11"/>
          </p:nvPr>
        </p:nvSpPr>
        <p:spPr/>
        <p:txBody>
          <a:bodyPr/>
          <a:lstStyle/>
          <a:p>
            <a:endParaRPr lang="en-GB" dirty="0"/>
          </a:p>
        </p:txBody>
      </p:sp>
      <p:sp>
        <p:nvSpPr>
          <p:cNvPr id="8" name="Slide Number Placeholder 7"/>
          <p:cNvSpPr>
            <a:spLocks noGrp="1"/>
          </p:cNvSpPr>
          <p:nvPr>
            <p:ph type="sldNum" sz="quarter" idx="12"/>
            <p:custDataLst>
              <p:tags r:id="rId3"/>
            </p:custDataLst>
          </p:nvPr>
        </p:nvSpPr>
        <p:spPr>
          <a:xfrm>
            <a:off x="8460432" y="6472238"/>
            <a:ext cx="215256" cy="182562"/>
          </a:xfrm>
        </p:spPr>
        <p:txBody>
          <a:bodyPr/>
          <a:lstStyle/>
          <a:p>
            <a:fld id="{5E4D2043-7E31-4A53-BD33-72A88E682172}" type="slidenum">
              <a:rPr lang="en-GB" smtClean="0"/>
              <a:pPr/>
              <a:t>‹#›</a:t>
            </a:fld>
            <a:endParaRPr lang="en-GB" dirty="0"/>
          </a:p>
        </p:txBody>
      </p:sp>
      <p:sp>
        <p:nvSpPr>
          <p:cNvPr id="9" name="Text Placeholder 9"/>
          <p:cNvSpPr>
            <a:spLocks noGrp="1"/>
          </p:cNvSpPr>
          <p:nvPr>
            <p:ph type="body" sz="quarter" idx="13"/>
          </p:nvPr>
        </p:nvSpPr>
        <p:spPr>
          <a:xfrm>
            <a:off x="684213" y="3573016"/>
            <a:ext cx="7272163" cy="2448372"/>
          </a:xfrm>
        </p:spPr>
        <p:txBody>
          <a:bodyPr/>
          <a:lstStyle>
            <a:lvl1pPr marL="0" indent="0">
              <a:spcBef>
                <a:spcPts val="0"/>
              </a:spcBef>
              <a:spcAft>
                <a:spcPts val="1200"/>
              </a:spcAft>
              <a:buFontTx/>
              <a:buNone/>
              <a:defRPr sz="1200">
                <a:solidFill>
                  <a:srgbClr val="283E36"/>
                </a:solidFill>
                <a:latin typeface="SwissReSans Light" panose="020B0504020202020204" pitchFamily="34" charset="0"/>
              </a:defRPr>
            </a:lvl1pPr>
            <a:lvl2pPr marL="182562" indent="0">
              <a:spcBef>
                <a:spcPts val="0"/>
              </a:spcBef>
              <a:spcAft>
                <a:spcPts val="1200"/>
              </a:spcAft>
              <a:buFontTx/>
              <a:buNone/>
              <a:defRPr sz="1200">
                <a:solidFill>
                  <a:srgbClr val="283E36"/>
                </a:solidFill>
                <a:latin typeface="SwissReSans Light" panose="020B0504020202020204" pitchFamily="34" charset="0"/>
              </a:defRPr>
            </a:lvl2pPr>
            <a:lvl3pPr marL="444500" indent="0">
              <a:spcBef>
                <a:spcPts val="0"/>
              </a:spcBef>
              <a:spcAft>
                <a:spcPts val="1200"/>
              </a:spcAft>
              <a:buFontTx/>
              <a:buNone/>
              <a:defRPr sz="1200">
                <a:solidFill>
                  <a:srgbClr val="283E36"/>
                </a:solidFill>
                <a:latin typeface="SwissReSans Light" panose="020B0504020202020204" pitchFamily="34" charset="0"/>
              </a:defRPr>
            </a:lvl3pPr>
            <a:lvl4pPr marL="715963" indent="0">
              <a:spcBef>
                <a:spcPts val="0"/>
              </a:spcBef>
              <a:spcAft>
                <a:spcPts val="1200"/>
              </a:spcAft>
              <a:buFontTx/>
              <a:buNone/>
              <a:defRPr sz="1200">
                <a:solidFill>
                  <a:srgbClr val="283E36"/>
                </a:solidFill>
                <a:latin typeface="SwissReSans Light" panose="020B0504020202020204" pitchFamily="34" charset="0"/>
              </a:defRPr>
            </a:lvl4pPr>
            <a:lvl5pPr marL="985838" indent="0">
              <a:spcBef>
                <a:spcPts val="0"/>
              </a:spcBef>
              <a:spcAft>
                <a:spcPts val="1200"/>
              </a:spcAft>
              <a:buFontTx/>
              <a:buNone/>
              <a:defRPr sz="1200">
                <a:solidFill>
                  <a:srgbClr val="283E36"/>
                </a:solidFill>
                <a:latin typeface="SwissReSans Light" panose="020B0504020202020204" pitchFamily="34" charset="0"/>
              </a:defRPr>
            </a:lvl5pPr>
          </a:lstStyle>
          <a:p>
            <a:pPr lvl="0"/>
            <a:r>
              <a:rPr lang="en-GB" dirty="0" smtClean="0"/>
              <a:t>Click to edit Master text styles</a:t>
            </a:r>
          </a:p>
        </p:txBody>
      </p:sp>
      <p:sp>
        <p:nvSpPr>
          <p:cNvPr id="10" name="Classification"/>
          <p:cNvSpPr txBox="1">
            <a:spLocks noChangeArrowheads="1"/>
          </p:cNvSpPr>
          <p:nvPr userDrawn="1">
            <p:custDataLst>
              <p:tags r:id="rId4"/>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endParaRPr lang="en-GB" sz="900" dirty="0">
              <a:solidFill>
                <a:srgbClr val="283E36"/>
              </a:solidFill>
            </a:endParaRPr>
          </a:p>
        </p:txBody>
      </p:sp>
      <p:sp>
        <p:nvSpPr>
          <p:cNvPr id="13" name="Footer"/>
          <p:cNvSpPr txBox="1">
            <a:spLocks/>
          </p:cNvSpPr>
          <p:nvPr userDrawn="1">
            <p:custDataLst>
              <p:tags r:id="rId5"/>
            </p:custDataLst>
          </p:nvPr>
        </p:nvSpPr>
        <p:spPr bwMode="black">
          <a:xfrm>
            <a:off x="2340496" y="6505575"/>
            <a:ext cx="5903912" cy="139700"/>
          </a:xfrm>
          <a:prstGeom prst="rect">
            <a:avLst/>
          </a:prstGeom>
        </p:spPr>
        <p:txBody>
          <a:bodyPr vert="horz" wrap="none" lIns="0" tIns="0" rIns="0" bIns="0" rtlCol="0" anchor="b" anchorCtr="0"/>
          <a:lstStyle/>
          <a:p>
            <a:pPr algn="r"/>
            <a:r>
              <a:rPr lang="en-US" sz="1000" smtClean="0">
                <a:solidFill>
                  <a:srgbClr val="283E36"/>
                </a:solidFill>
              </a:rPr>
              <a:t>Visit SRM of St. John's University | Matthias Weber | 22 May 2017</a:t>
            </a:r>
            <a:endParaRPr lang="en-GB" sz="1000" dirty="0">
              <a:solidFill>
                <a:srgbClr val="283E36"/>
              </a:solidFill>
            </a:endParaRPr>
          </a:p>
        </p:txBody>
      </p:sp>
      <p:pic>
        <p:nvPicPr>
          <p:cNvPr id="6" name="Picture 5"/>
          <p:cNvPicPr>
            <a:picLocks noChangeAspect="1"/>
          </p:cNvPicPr>
          <p:nvPr userDrawn="1">
            <p:custDataLst>
              <p:tags r:id="rId6"/>
            </p:custDataLst>
          </p:nvPr>
        </p:nvPicPr>
        <p:blipFill>
          <a:blip r:embed="rId9" cstate="print">
            <a:extLst>
              <a:ext uri="{28A0092B-C50C-407E-A947-70E740481C1C}">
                <a14:useLocalDpi xmlns:a14="http://schemas.microsoft.com/office/drawing/2010/main" val="0"/>
              </a:ext>
            </a:extLst>
          </a:blip>
          <a:stretch>
            <a:fillRect/>
          </a:stretch>
        </p:blipFill>
        <p:spPr bwMode="gray">
          <a:xfrm>
            <a:off x="401751" y="6456609"/>
            <a:ext cx="924574" cy="217513"/>
          </a:xfrm>
          <a:prstGeom prst="rect">
            <a:avLst/>
          </a:prstGeom>
        </p:spPr>
      </p:pic>
    </p:spTree>
    <p:extLst>
      <p:ext uri="{BB962C8B-B14F-4D97-AF65-F5344CB8AC3E}">
        <p14:creationId xmlns:p14="http://schemas.microsoft.com/office/powerpoint/2010/main" val="1730292038"/>
      </p:ext>
    </p:extLst>
  </p:cSld>
  <p:clrMapOvr>
    <a:masterClrMapping/>
  </p:clrMapOvr>
  <p:hf hdr="0" ftr="0" dt="0"/>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matchingName="Title Slide" preserve="1" userDrawn="1">
  <p:cSld name="Title Slide">
    <p:bg>
      <p:bgPr>
        <a:solidFill>
          <a:srgbClr val="D1DCD6"/>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bwMode="gray">
          <a:xfrm>
            <a:off x="0" y="0"/>
            <a:ext cx="9144000" cy="6858000"/>
          </a:xfrm>
        </p:spPr>
        <p:txBody>
          <a:bodyPr/>
          <a:lstStyle>
            <a:lvl1pPr>
              <a:buFontTx/>
              <a:buNone/>
              <a:defRPr sz="1200">
                <a:solidFill>
                  <a:srgbClr val="A8BAB2"/>
                </a:solidFill>
                <a:latin typeface="SwissReSans" pitchFamily="34" charset="0"/>
              </a:defRPr>
            </a:lvl1pPr>
          </a:lstStyle>
          <a:p>
            <a:r>
              <a:rPr lang="en-US" smtClean="0"/>
              <a:t>Click icon to add picture</a:t>
            </a:r>
            <a:endParaRPr lang="en-GB" dirty="0"/>
          </a:p>
        </p:txBody>
      </p:sp>
      <p:sp>
        <p:nvSpPr>
          <p:cNvPr id="2" name="Title 1"/>
          <p:cNvSpPr>
            <a:spLocks noGrp="1"/>
          </p:cNvSpPr>
          <p:nvPr>
            <p:ph type="ctrTitle"/>
          </p:nvPr>
        </p:nvSpPr>
        <p:spPr bwMode="white">
          <a:xfrm>
            <a:off x="684213" y="1628776"/>
            <a:ext cx="7272163" cy="1296168"/>
          </a:xfrm>
        </p:spPr>
        <p:txBody>
          <a:bodyPr>
            <a:noAutofit/>
          </a:bodyPr>
          <a:lstStyle>
            <a:lvl1pPr algn="l">
              <a:lnSpc>
                <a:spcPct val="80000"/>
              </a:lnSpc>
              <a:defRPr sz="4800">
                <a:solidFill>
                  <a:srgbClr val="FFFFFF"/>
                </a:solidFill>
                <a:latin typeface="SwissReSans Light" pitchFamily="34" charset="0"/>
              </a:defRPr>
            </a:lvl1pPr>
          </a:lstStyle>
          <a:p>
            <a:r>
              <a:rPr lang="en-US" smtClean="0"/>
              <a:t>Click to edit Master title style</a:t>
            </a:r>
            <a:endParaRPr lang="en-GB" dirty="0"/>
          </a:p>
        </p:txBody>
      </p:sp>
      <p:sp>
        <p:nvSpPr>
          <p:cNvPr id="3" name="Subtitle 2"/>
          <p:cNvSpPr>
            <a:spLocks noGrp="1"/>
          </p:cNvSpPr>
          <p:nvPr>
            <p:ph type="subTitle" idx="1"/>
          </p:nvPr>
        </p:nvSpPr>
        <p:spPr bwMode="white">
          <a:xfrm>
            <a:off x="684213" y="2996952"/>
            <a:ext cx="7272163" cy="288032"/>
          </a:xfrm>
        </p:spPr>
        <p:txBody>
          <a:bodyPr/>
          <a:lstStyle>
            <a:lvl1pPr marL="0" indent="0" algn="l">
              <a:lnSpc>
                <a:spcPct val="100000"/>
              </a:lnSpc>
              <a:spcBef>
                <a:spcPts val="0"/>
              </a:spcBef>
              <a:buNone/>
              <a:defRPr>
                <a:solidFill>
                  <a:srgbClr val="FFFFFF"/>
                </a:solidFill>
                <a:latin typeface="SwissReSans"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dirty="0"/>
          </a:p>
        </p:txBody>
      </p:sp>
      <p:sp>
        <p:nvSpPr>
          <p:cNvPr id="11" name="Classification"/>
          <p:cNvSpPr txBox="1">
            <a:spLocks noChangeArrowheads="1"/>
          </p:cNvSpPr>
          <p:nvPr userDrawn="1">
            <p:custDataLst>
              <p:tags r:id="rId1"/>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endParaRPr lang="de-CH" sz="900" dirty="0">
              <a:solidFill>
                <a:srgbClr val="283E36"/>
              </a:solidFill>
            </a:endParaRPr>
          </a:p>
        </p:txBody>
      </p:sp>
      <p:pic>
        <p:nvPicPr>
          <p:cNvPr id="4" name="Picture 3"/>
          <p:cNvPicPr>
            <a:picLocks noChangeAspect="1"/>
          </p:cNvPicPr>
          <p:nvPr userDrawn="1">
            <p:custDataLst>
              <p:tags r:id="rId2"/>
            </p:custDataLst>
          </p:nvPr>
        </p:nvPicPr>
        <p:blipFill>
          <a:blip r:embed="rId4" cstate="print">
            <a:extLst>
              <a:ext uri="{28A0092B-C50C-407E-A947-70E740481C1C}">
                <a14:useLocalDpi xmlns:a14="http://schemas.microsoft.com/office/drawing/2010/main" val="0"/>
              </a:ext>
            </a:extLst>
          </a:blip>
          <a:stretch>
            <a:fillRect/>
          </a:stretch>
        </p:blipFill>
        <p:spPr bwMode="gray">
          <a:xfrm>
            <a:off x="263425" y="301052"/>
            <a:ext cx="1379390" cy="324512"/>
          </a:xfrm>
          <a:prstGeom prst="rect">
            <a:avLst/>
          </a:prstGeom>
        </p:spPr>
      </p:pic>
    </p:spTree>
    <p:extLst>
      <p:ext uri="{BB962C8B-B14F-4D97-AF65-F5344CB8AC3E}">
        <p14:creationId xmlns:p14="http://schemas.microsoft.com/office/powerpoint/2010/main" val="1330041766"/>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matchingName="Title and Content"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black">
          <a:xfrm>
            <a:off x="684213" y="1628775"/>
            <a:ext cx="7991475" cy="4392513"/>
          </a:xfrm>
        </p:spPr>
        <p:txBody>
          <a:bodyPr/>
          <a:lstStyle>
            <a:lvl1pPr>
              <a:defRPr>
                <a:latin typeface="SwissReSans" pitchFamily="34" charset="0"/>
              </a:defRPr>
            </a:lvl1pPr>
            <a:lvl2pPr>
              <a:defRPr>
                <a:latin typeface="SwissReSans" pitchFamily="34" charset="0"/>
              </a:defRPr>
            </a:lvl2pPr>
            <a:lvl3pPr>
              <a:defRPr>
                <a:latin typeface="SwissReSans" pitchFamily="34" charset="0"/>
              </a:defRPr>
            </a:lvl3pPr>
            <a:lvl4pPr>
              <a:defRPr>
                <a:latin typeface="SwissReSans" pitchFamily="34" charset="0"/>
              </a:defRPr>
            </a:lvl4pPr>
            <a:lvl5pPr>
              <a:defRPr>
                <a:latin typeface="SwissReSans"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5" name="Title 4"/>
          <p:cNvSpPr>
            <a:spLocks noGrp="1"/>
          </p:cNvSpPr>
          <p:nvPr>
            <p:ph type="title"/>
          </p:nvPr>
        </p:nvSpPr>
        <p:spPr/>
        <p:txBody>
          <a:bodyPr/>
          <a:lstStyle/>
          <a:p>
            <a:r>
              <a:rPr lang="en-US" smtClean="0"/>
              <a:t>Click to edit Master title style</a:t>
            </a:r>
            <a:endParaRPr lang="en-GB" dirty="0"/>
          </a:p>
        </p:txBody>
      </p:sp>
      <p:sp>
        <p:nvSpPr>
          <p:cNvPr id="7" name="Date Placeholder 6"/>
          <p:cNvSpPr>
            <a:spLocks noGrp="1"/>
          </p:cNvSpPr>
          <p:nvPr>
            <p:ph type="dt" sz="half" idx="10"/>
          </p:nvPr>
        </p:nvSpPr>
        <p:spPr/>
        <p:txBody>
          <a:bodyPr/>
          <a:lstStyle/>
          <a:p>
            <a:endParaRPr lang="en-GB"/>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custDataLst>
              <p:tags r:id="rId1"/>
            </p:custDataLst>
          </p:nvPr>
        </p:nvSpPr>
        <p:spPr/>
        <p:txBody>
          <a:bodyPr/>
          <a:lstStyle/>
          <a:p>
            <a:fld id="{5E4D2043-7E31-4A53-BD33-72A88E682172}" type="slidenum">
              <a:rPr lang="de-DE" smtClean="0"/>
              <a:pPr/>
              <a:t>‹#›</a:t>
            </a:fld>
            <a:endParaRPr lang="de-DE" dirty="0"/>
          </a:p>
        </p:txBody>
      </p:sp>
    </p:spTree>
    <p:extLst>
      <p:ext uri="{BB962C8B-B14F-4D97-AF65-F5344CB8AC3E}">
        <p14:creationId xmlns:p14="http://schemas.microsoft.com/office/powerpoint/2010/main" val="2517051874"/>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matchingName="Section Header" preserve="1" userDrawn="1">
  <p:cSld name="Section Header">
    <p:spTree>
      <p:nvGrpSpPr>
        <p:cNvPr id="1" name=""/>
        <p:cNvGrpSpPr/>
        <p:nvPr/>
      </p:nvGrpSpPr>
      <p:grpSpPr>
        <a:xfrm>
          <a:off x="0" y="0"/>
          <a:ext cx="0" cy="0"/>
          <a:chOff x="0" y="0"/>
          <a:chExt cx="0" cy="0"/>
        </a:xfrm>
      </p:grpSpPr>
      <p:pic>
        <p:nvPicPr>
          <p:cNvPr id="9" name="Picture 8"/>
          <p:cNvPicPr>
            <a:picLocks/>
          </p:cNvPicPr>
          <p:nvPr userDrawn="1">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bwMode="black">
          <a:xfrm>
            <a:off x="684213" y="1628775"/>
            <a:ext cx="7272163" cy="1329620"/>
          </a:xfrm>
        </p:spPr>
        <p:txBody>
          <a:bodyPr vert="horz" lIns="0" tIns="0" rIns="0" bIns="0" rtlCol="0" anchor="t" anchorCtr="0">
            <a:noAutofit/>
          </a:bodyPr>
          <a:lstStyle>
            <a:lvl1pPr algn="l" defTabSz="914400" rtl="0" eaLnBrk="1" latinLnBrk="0" hangingPunct="1">
              <a:lnSpc>
                <a:spcPct val="80000"/>
              </a:lnSpc>
              <a:spcBef>
                <a:spcPct val="0"/>
              </a:spcBef>
              <a:buNone/>
              <a:defRPr lang="en-GB" sz="4800" kern="1200" dirty="0">
                <a:solidFill>
                  <a:srgbClr val="FFFFFF"/>
                </a:solidFill>
                <a:latin typeface="SwissReSans Light" pitchFamily="34" charset="0"/>
                <a:ea typeface="+mj-ea"/>
                <a:cs typeface="+mj-cs"/>
              </a:defRPr>
            </a:lvl1pPr>
          </a:lstStyle>
          <a:p>
            <a:r>
              <a:rPr lang="en-US" dirty="0" smtClean="0"/>
              <a:t>Click to edit Master title style</a:t>
            </a:r>
            <a:endParaRPr lang="en-GB" dirty="0"/>
          </a:p>
        </p:txBody>
      </p:sp>
      <p:sp>
        <p:nvSpPr>
          <p:cNvPr id="10" name="Text Placeholder 9"/>
          <p:cNvSpPr>
            <a:spLocks noGrp="1"/>
          </p:cNvSpPr>
          <p:nvPr>
            <p:ph type="body" sz="quarter" idx="12"/>
          </p:nvPr>
        </p:nvSpPr>
        <p:spPr>
          <a:xfrm>
            <a:off x="684213" y="3573016"/>
            <a:ext cx="7272163" cy="2448372"/>
          </a:xfrm>
        </p:spPr>
        <p:txBody>
          <a:bodyPr/>
          <a:lstStyle>
            <a:lvl1pPr>
              <a:spcBef>
                <a:spcPts val="0"/>
              </a:spcBef>
              <a:defRPr sz="1800">
                <a:solidFill>
                  <a:srgbClr val="283E36"/>
                </a:solidFill>
                <a:latin typeface="SwissReSans Light" panose="020B0504020202020204" pitchFamily="34" charset="0"/>
              </a:defRPr>
            </a:lvl1pPr>
            <a:lvl2pPr>
              <a:spcBef>
                <a:spcPts val="0"/>
              </a:spcBef>
              <a:defRPr sz="1600">
                <a:solidFill>
                  <a:srgbClr val="283E36"/>
                </a:solidFill>
                <a:latin typeface="SwissReSans Light" panose="020B0504020202020204" pitchFamily="34" charset="0"/>
              </a:defRPr>
            </a:lvl2pPr>
            <a:lvl3pPr>
              <a:spcBef>
                <a:spcPts val="0"/>
              </a:spcBef>
              <a:defRPr sz="1600">
                <a:solidFill>
                  <a:srgbClr val="283E36"/>
                </a:solidFill>
                <a:latin typeface="SwissReSans Light" panose="020B0504020202020204" pitchFamily="34" charset="0"/>
              </a:defRPr>
            </a:lvl3pPr>
            <a:lvl4pPr>
              <a:spcBef>
                <a:spcPts val="0"/>
              </a:spcBef>
              <a:defRPr sz="1600">
                <a:solidFill>
                  <a:srgbClr val="283E36"/>
                </a:solidFill>
                <a:latin typeface="SwissReSans Light" panose="020B0504020202020204" pitchFamily="34" charset="0"/>
              </a:defRPr>
            </a:lvl4pPr>
            <a:lvl5pPr>
              <a:spcBef>
                <a:spcPts val="0"/>
              </a:spcBef>
              <a:defRPr sz="1600">
                <a:solidFill>
                  <a:srgbClr val="283E36"/>
                </a:solidFill>
                <a:latin typeface="SwissReSans Light" panose="020B05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3" name="Date Placeholder 2"/>
          <p:cNvSpPr>
            <a:spLocks noGrp="1"/>
          </p:cNvSpPr>
          <p:nvPr>
            <p:ph type="dt" sz="half" idx="13"/>
          </p:nvPr>
        </p:nvSpPr>
        <p:spPr/>
        <p:txBody>
          <a:bodyPr/>
          <a:lstStyle/>
          <a:p>
            <a:endParaRPr lang="en-GB"/>
          </a:p>
        </p:txBody>
      </p:sp>
      <p:sp>
        <p:nvSpPr>
          <p:cNvPr id="4" name="Footer Placeholder 3"/>
          <p:cNvSpPr>
            <a:spLocks noGrp="1"/>
          </p:cNvSpPr>
          <p:nvPr>
            <p:ph type="ftr" sz="quarter" idx="14"/>
          </p:nvPr>
        </p:nvSpPr>
        <p:spPr/>
        <p:txBody>
          <a:bodyPr/>
          <a:lstStyle/>
          <a:p>
            <a:endParaRPr lang="en-GB" dirty="0"/>
          </a:p>
        </p:txBody>
      </p:sp>
      <p:sp>
        <p:nvSpPr>
          <p:cNvPr id="8" name="Slide Number Placeholder 7"/>
          <p:cNvSpPr>
            <a:spLocks noGrp="1"/>
          </p:cNvSpPr>
          <p:nvPr>
            <p:ph type="sldNum" sz="quarter" idx="15"/>
            <p:custDataLst>
              <p:tags r:id="rId2"/>
            </p:custDataLst>
          </p:nvPr>
        </p:nvSpPr>
        <p:spPr/>
        <p:txBody>
          <a:bodyPr/>
          <a:lstStyle/>
          <a:p>
            <a:fld id="{5E4D2043-7E31-4A53-BD33-72A88E682172}" type="slidenum">
              <a:rPr lang="de-DE" smtClean="0"/>
              <a:pPr/>
              <a:t>‹#›</a:t>
            </a:fld>
            <a:endParaRPr lang="de-DE" dirty="0"/>
          </a:p>
        </p:txBody>
      </p:sp>
      <p:sp>
        <p:nvSpPr>
          <p:cNvPr id="11" name="Classification"/>
          <p:cNvSpPr txBox="1">
            <a:spLocks noChangeArrowheads="1"/>
          </p:cNvSpPr>
          <p:nvPr userDrawn="1">
            <p:custDataLst>
              <p:tags r:id="rId3"/>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endParaRPr lang="de-CH" sz="900" dirty="0">
              <a:solidFill>
                <a:srgbClr val="283E36"/>
              </a:solidFill>
            </a:endParaRPr>
          </a:p>
        </p:txBody>
      </p:sp>
      <p:sp>
        <p:nvSpPr>
          <p:cNvPr id="14" name="Footer"/>
          <p:cNvSpPr txBox="1">
            <a:spLocks/>
          </p:cNvSpPr>
          <p:nvPr userDrawn="1">
            <p:custDataLst>
              <p:tags r:id="rId4"/>
            </p:custDataLst>
          </p:nvPr>
        </p:nvSpPr>
        <p:spPr bwMode="black">
          <a:xfrm>
            <a:off x="2340496" y="6505850"/>
            <a:ext cx="5903912" cy="139700"/>
          </a:xfrm>
          <a:prstGeom prst="rect">
            <a:avLst/>
          </a:prstGeom>
        </p:spPr>
        <p:txBody>
          <a:bodyPr vert="horz" wrap="none" lIns="0" tIns="0" rIns="0" bIns="0" rtlCol="0" anchor="b" anchorCtr="0"/>
          <a:lstStyle/>
          <a:p>
            <a:pPr algn="r"/>
            <a:endParaRPr lang="de-CH" sz="1000" dirty="0">
              <a:solidFill>
                <a:srgbClr val="283E36"/>
              </a:solidFill>
            </a:endParaRPr>
          </a:p>
        </p:txBody>
      </p:sp>
      <p:pic>
        <p:nvPicPr>
          <p:cNvPr id="5" name="Picture 4"/>
          <p:cNvPicPr>
            <a:picLocks noChangeAspect="1"/>
          </p:cNvPicPr>
          <p:nvPr userDrawn="1">
            <p:custDataLst>
              <p:tags r:id="rId5"/>
            </p:custDataLst>
          </p:nvPr>
        </p:nvPicPr>
        <p:blipFill>
          <a:blip r:embed="rId8" cstate="print">
            <a:extLst>
              <a:ext uri="{28A0092B-C50C-407E-A947-70E740481C1C}">
                <a14:useLocalDpi xmlns:a14="http://schemas.microsoft.com/office/drawing/2010/main" val="0"/>
              </a:ext>
            </a:extLst>
          </a:blip>
          <a:stretch>
            <a:fillRect/>
          </a:stretch>
        </p:blipFill>
        <p:spPr bwMode="gray">
          <a:xfrm>
            <a:off x="401751" y="6456609"/>
            <a:ext cx="924574" cy="217513"/>
          </a:xfrm>
          <a:prstGeom prst="rect">
            <a:avLst/>
          </a:prstGeom>
        </p:spPr>
      </p:pic>
    </p:spTree>
    <p:extLst>
      <p:ext uri="{BB962C8B-B14F-4D97-AF65-F5344CB8AC3E}">
        <p14:creationId xmlns:p14="http://schemas.microsoft.com/office/powerpoint/2010/main" val="385208218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matchingName="Two Content"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bwMode="black">
          <a:xfrm>
            <a:off x="684213" y="1628774"/>
            <a:ext cx="3887788" cy="4392614"/>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Content Placeholder 3"/>
          <p:cNvSpPr>
            <a:spLocks noGrp="1"/>
          </p:cNvSpPr>
          <p:nvPr>
            <p:ph sz="half" idx="2"/>
          </p:nvPr>
        </p:nvSpPr>
        <p:spPr bwMode="black">
          <a:xfrm>
            <a:off x="4788024" y="1628775"/>
            <a:ext cx="3887664" cy="4392613"/>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8" name="Title 7"/>
          <p:cNvSpPr>
            <a:spLocks noGrp="1"/>
          </p:cNvSpPr>
          <p:nvPr>
            <p:ph type="title"/>
          </p:nvPr>
        </p:nvSpPr>
        <p:spPr/>
        <p:txBody>
          <a:bodyPr/>
          <a:lstStyle/>
          <a:p>
            <a:r>
              <a:rPr lang="en-US" smtClean="0"/>
              <a:t>Click to edit Master title style</a:t>
            </a:r>
            <a:endParaRPr lang="de-DE"/>
          </a:p>
        </p:txBody>
      </p:sp>
      <p:sp>
        <p:nvSpPr>
          <p:cNvPr id="9" name="Date Placeholder 8"/>
          <p:cNvSpPr>
            <a:spLocks noGrp="1"/>
          </p:cNvSpPr>
          <p:nvPr>
            <p:ph type="dt" sz="half" idx="10"/>
          </p:nvPr>
        </p:nvSpPr>
        <p:spPr/>
        <p:txBody>
          <a:bodyPr/>
          <a:lstStyle/>
          <a:p>
            <a:endParaRPr lang="en-GB"/>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1"/>
            </p:custDataLst>
          </p:nvPr>
        </p:nvSpPr>
        <p:spPr/>
        <p:txBody>
          <a:bodyPr/>
          <a:lstStyle/>
          <a:p>
            <a:fld id="{5E4D2043-7E31-4A53-BD33-72A88E682172}" type="slidenum">
              <a:rPr lang="de-DE" smtClean="0"/>
              <a:pPr/>
              <a:t>‹#›</a:t>
            </a:fld>
            <a:endParaRPr lang="de-DE" dirty="0"/>
          </a:p>
        </p:txBody>
      </p:sp>
    </p:spTree>
    <p:extLst>
      <p:ext uri="{BB962C8B-B14F-4D97-AF65-F5344CB8AC3E}">
        <p14:creationId xmlns:p14="http://schemas.microsoft.com/office/powerpoint/2010/main" val="19816353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4"/>
        <p:cNvGrpSpPr/>
        <p:nvPr/>
      </p:nvGrpSpPr>
      <p:grpSpPr>
        <a:xfrm>
          <a:off x="0" y="0"/>
          <a:ext cx="0" cy="0"/>
          <a:chOff x="0" y="0"/>
          <a:chExt cx="0" cy="0"/>
        </a:xfrm>
      </p:grpSpPr>
      <p:sp>
        <p:nvSpPr>
          <p:cNvPr id="25" name="Shape 25"/>
          <p:cNvSpPr txBox="1">
            <a:spLocks noGrp="1"/>
          </p:cNvSpPr>
          <p:nvPr>
            <p:ph type="body" idx="1"/>
          </p:nvPr>
        </p:nvSpPr>
        <p:spPr>
          <a:xfrm>
            <a:off x="684212" y="1628775"/>
            <a:ext cx="7991475" cy="4392513"/>
          </a:xfrm>
          <a:prstGeom prst="rect">
            <a:avLst/>
          </a:prstGeom>
          <a:noFill/>
          <a:ln>
            <a:noFill/>
          </a:ln>
        </p:spPr>
        <p:txBody>
          <a:bodyPr lIns="91425" tIns="91425" rIns="91425" bIns="91425" anchor="t" anchorCtr="0"/>
          <a:lstStyle>
            <a:lvl1pPr marL="182563" marR="0" lvl="0" indent="-68263" algn="l" rtl="0">
              <a:lnSpc>
                <a:spcPct val="100000"/>
              </a:lnSpc>
              <a:spcBef>
                <a:spcPts val="1200"/>
              </a:spcBef>
              <a:buClr>
                <a:srgbClr val="283E36"/>
              </a:buClr>
              <a:buSzPct val="100000"/>
              <a:buFont typeface="Arial"/>
              <a:buChar char="•"/>
              <a:defRPr sz="1800" b="0" i="0" u="none" strike="noStrike" cap="none">
                <a:solidFill>
                  <a:srgbClr val="283E36"/>
                </a:solidFill>
                <a:latin typeface="Arial"/>
                <a:ea typeface="Arial"/>
                <a:cs typeface="Arial"/>
                <a:sym typeface="Arial"/>
              </a:defRPr>
            </a:lvl1pPr>
            <a:lvl2pPr marL="444500" marR="0" lvl="1" indent="-165100" algn="l" rtl="0">
              <a:lnSpc>
                <a:spcPct val="100000"/>
              </a:lnSpc>
              <a:spcBef>
                <a:spcPts val="1000"/>
              </a:spcBef>
              <a:buClr>
                <a:srgbClr val="283E36"/>
              </a:buClr>
              <a:buSzPct val="100000"/>
              <a:buFont typeface="Arial"/>
              <a:buChar char="–"/>
              <a:defRPr sz="1600" b="0" i="0" u="none" strike="noStrike" cap="none">
                <a:solidFill>
                  <a:srgbClr val="283E36"/>
                </a:solidFill>
                <a:latin typeface="Arial"/>
                <a:ea typeface="Arial"/>
                <a:cs typeface="Arial"/>
                <a:sym typeface="Arial"/>
              </a:defRPr>
            </a:lvl2pPr>
            <a:lvl3pPr marL="715963" marR="0" lvl="2" indent="-169862" algn="l" rtl="0">
              <a:lnSpc>
                <a:spcPct val="100000"/>
              </a:lnSpc>
              <a:spcBef>
                <a:spcPts val="1000"/>
              </a:spcBef>
              <a:buClr>
                <a:srgbClr val="283E36"/>
              </a:buClr>
              <a:buSzPct val="100000"/>
              <a:buFont typeface="Arial"/>
              <a:buChar char="–"/>
              <a:defRPr sz="1600" b="0" i="0" u="none" strike="noStrike" cap="none">
                <a:solidFill>
                  <a:srgbClr val="283E36"/>
                </a:solidFill>
                <a:latin typeface="Arial"/>
                <a:ea typeface="Arial"/>
                <a:cs typeface="Arial"/>
                <a:sym typeface="Arial"/>
              </a:defRPr>
            </a:lvl3pPr>
            <a:lvl4pPr marL="985838" marR="0" lvl="3" indent="-173037" algn="l" rtl="0">
              <a:lnSpc>
                <a:spcPct val="100000"/>
              </a:lnSpc>
              <a:spcBef>
                <a:spcPts val="1000"/>
              </a:spcBef>
              <a:buClr>
                <a:srgbClr val="283E36"/>
              </a:buClr>
              <a:buSzPct val="100000"/>
              <a:buFont typeface="Arial"/>
              <a:buChar char="–"/>
              <a:defRPr sz="1600" b="0" i="0" u="none" strike="noStrike" cap="none">
                <a:solidFill>
                  <a:srgbClr val="283E36"/>
                </a:solidFill>
                <a:latin typeface="Arial"/>
                <a:ea typeface="Arial"/>
                <a:cs typeface="Arial"/>
                <a:sym typeface="Arial"/>
              </a:defRPr>
            </a:lvl4pPr>
            <a:lvl5pPr marL="1255713" marR="0" lvl="4" indent="-176212" algn="l" rtl="0">
              <a:lnSpc>
                <a:spcPct val="100000"/>
              </a:lnSpc>
              <a:spcBef>
                <a:spcPts val="1000"/>
              </a:spcBef>
              <a:buClr>
                <a:srgbClr val="283E36"/>
              </a:buClr>
              <a:buSzPct val="100000"/>
              <a:buFont typeface="Arial"/>
              <a:buChar char="–"/>
              <a:defRPr sz="1600" b="0" i="0" u="none" strike="noStrike" cap="none">
                <a:solidFill>
                  <a:srgbClr val="283E36"/>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lang="en-GB" dirty="0"/>
          </a:p>
        </p:txBody>
      </p:sp>
      <p:sp>
        <p:nvSpPr>
          <p:cNvPr id="26" name="Shape 26"/>
          <p:cNvSpPr txBox="1">
            <a:spLocks noGrp="1"/>
          </p:cNvSpPr>
          <p:nvPr>
            <p:ph type="title"/>
          </p:nvPr>
        </p:nvSpPr>
        <p:spPr>
          <a:xfrm>
            <a:off x="684214" y="692150"/>
            <a:ext cx="7991473" cy="692646"/>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dk2"/>
              </a:buClr>
              <a:buFont typeface="Arial"/>
              <a:buNone/>
              <a:defRPr sz="24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lang="en-GB" dirty="0"/>
          </a:p>
        </p:txBody>
      </p:sp>
      <p:sp>
        <p:nvSpPr>
          <p:cNvPr id="27" name="Shape 27"/>
          <p:cNvSpPr txBox="1">
            <a:spLocks noGrp="1"/>
          </p:cNvSpPr>
          <p:nvPr>
            <p:ph type="dt" idx="10"/>
          </p:nvPr>
        </p:nvSpPr>
        <p:spPr>
          <a:xfrm>
            <a:off x="7236296" y="6918846"/>
            <a:ext cx="1367953" cy="182561"/>
          </a:xfrm>
          <a:prstGeom prst="rect">
            <a:avLst/>
          </a:prstGeom>
          <a:noFill/>
          <a:ln>
            <a:noFill/>
          </a:ln>
        </p:spPr>
        <p:txBody>
          <a:bodyPr lIns="91425" tIns="91425" rIns="91425" bIns="91425" anchor="ctr" anchorCtr="0"/>
          <a:lstStyle>
            <a:lvl1pPr marL="0" marR="0" lvl="0" indent="0" algn="r" rtl="0">
              <a:spcBef>
                <a:spcPts val="0"/>
              </a:spcBef>
              <a:buNone/>
              <a:defRPr sz="600" b="0" i="0" u="none" strike="noStrike" cap="none">
                <a:solidFill>
                  <a:srgbClr val="A8BAB2"/>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GB" dirty="0"/>
          </a:p>
        </p:txBody>
      </p:sp>
      <p:sp>
        <p:nvSpPr>
          <p:cNvPr id="28" name="Shape 28"/>
          <p:cNvSpPr txBox="1">
            <a:spLocks noGrp="1"/>
          </p:cNvSpPr>
          <p:nvPr>
            <p:ph type="ftr" idx="11"/>
          </p:nvPr>
        </p:nvSpPr>
        <p:spPr>
          <a:xfrm>
            <a:off x="755649" y="6918845"/>
            <a:ext cx="6048374" cy="182563"/>
          </a:xfrm>
          <a:prstGeom prst="rect">
            <a:avLst/>
          </a:prstGeom>
          <a:noFill/>
          <a:ln>
            <a:noFill/>
          </a:ln>
        </p:spPr>
        <p:txBody>
          <a:bodyPr lIns="91425" tIns="91425" rIns="91425" bIns="91425" anchor="ctr" anchorCtr="0"/>
          <a:lstStyle>
            <a:lvl1pPr marL="0" marR="0" lvl="0" indent="0" algn="l" rtl="0">
              <a:spcBef>
                <a:spcPts val="0"/>
              </a:spcBef>
              <a:buNone/>
              <a:defRPr sz="600" b="0" i="0" u="none" strike="noStrike" cap="none">
                <a:solidFill>
                  <a:srgbClr val="A8BAB2"/>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GB" dirty="0"/>
          </a:p>
        </p:txBody>
      </p:sp>
      <p:sp>
        <p:nvSpPr>
          <p:cNvPr id="29" name="Shape 29"/>
          <p:cNvSpPr txBox="1">
            <a:spLocks noGrp="1"/>
          </p:cNvSpPr>
          <p:nvPr>
            <p:ph type="sldNum" idx="12"/>
          </p:nvPr>
        </p:nvSpPr>
        <p:spPr>
          <a:xfrm>
            <a:off x="8460432" y="6472512"/>
            <a:ext cx="215255" cy="182561"/>
          </a:xfrm>
          <a:prstGeom prst="rect">
            <a:avLst/>
          </a:prstGeom>
          <a:noFill/>
          <a:ln>
            <a:noFill/>
          </a:ln>
        </p:spPr>
        <p:txBody>
          <a:bodyPr lIns="0" tIns="0" rIns="0" bIns="0" anchor="b" anchorCtr="0">
            <a:noAutofit/>
          </a:bodyPr>
          <a:lstStyle/>
          <a:p>
            <a:pPr marL="0" marR="0" lvl="0" indent="0" algn="r" rtl="0">
              <a:spcBef>
                <a:spcPts val="0"/>
              </a:spcBef>
              <a:buSzPct val="25000"/>
              <a:buNone/>
            </a:pPr>
            <a:fld id="{00000000-1234-1234-1234-123412341234}" type="slidenum">
              <a:rPr lang="en-GB" sz="1200" b="0" i="0" u="none" strike="noStrike" cap="none">
                <a:solidFill>
                  <a:srgbClr val="283E36"/>
                </a:solidFill>
                <a:latin typeface="Arial"/>
                <a:ea typeface="Arial"/>
                <a:cs typeface="Arial"/>
                <a:sym typeface="Arial"/>
              </a:rPr>
              <a:t>‹#›</a:t>
            </a:fld>
            <a:endParaRPr lang="en-GB" sz="1200" b="0" i="0" u="none" strike="noStrike" cap="none" dirty="0">
              <a:solidFill>
                <a:srgbClr val="283E36"/>
              </a:solidFill>
              <a:latin typeface="Arial"/>
              <a:ea typeface="Arial"/>
              <a:cs typeface="Arial"/>
              <a:sym typeface="Arial"/>
            </a:endParaRPr>
          </a:p>
        </p:txBody>
      </p:sp>
    </p:spTree>
    <p:extLst>
      <p:ext uri="{BB962C8B-B14F-4D97-AF65-F5344CB8AC3E}">
        <p14:creationId xmlns:p14="http://schemas.microsoft.com/office/powerpoint/2010/main" val="1470501204"/>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matchingName="Title Only" preserve="1" userDrawn="1">
  <p:cSld name="Title Only">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endParaRPr lang="en-GB"/>
          </a:p>
        </p:txBody>
      </p:sp>
      <p:sp>
        <p:nvSpPr>
          <p:cNvPr id="7" name="Footer Placeholder 6"/>
          <p:cNvSpPr>
            <a:spLocks noGrp="1"/>
          </p:cNvSpPr>
          <p:nvPr>
            <p:ph type="ftr" sz="quarter" idx="11"/>
          </p:nvPr>
        </p:nvSpPr>
        <p:spPr/>
        <p:txBody>
          <a:bodyPr/>
          <a:lstStyle/>
          <a:p>
            <a:endParaRPr lang="en-GB" dirty="0"/>
          </a:p>
        </p:txBody>
      </p:sp>
      <p:sp>
        <p:nvSpPr>
          <p:cNvPr id="8" name="Slide Number Placeholder 7"/>
          <p:cNvSpPr>
            <a:spLocks noGrp="1"/>
          </p:cNvSpPr>
          <p:nvPr>
            <p:ph type="sldNum" sz="quarter" idx="12"/>
            <p:custDataLst>
              <p:tags r:id="rId1"/>
            </p:custDataLst>
          </p:nvPr>
        </p:nvSpPr>
        <p:spPr/>
        <p:txBody>
          <a:bodyPr/>
          <a:lstStyle/>
          <a:p>
            <a:fld id="{5E4D2043-7E31-4A53-BD33-72A88E682172}" type="slidenum">
              <a:rPr lang="de-DE" smtClean="0"/>
              <a:pPr/>
              <a:t>‹#›</a:t>
            </a:fld>
            <a:endParaRPr lang="de-DE" dirty="0"/>
          </a:p>
        </p:txBody>
      </p:sp>
      <p:sp>
        <p:nvSpPr>
          <p:cNvPr id="9" name="Title 8"/>
          <p:cNvSpPr>
            <a:spLocks noGrp="1"/>
          </p:cNvSpPr>
          <p:nvPr>
            <p:ph type="title"/>
          </p:nvPr>
        </p:nvSpPr>
        <p:spPr/>
        <p:txBody>
          <a:bodyPr/>
          <a:lstStyle/>
          <a:p>
            <a:r>
              <a:rPr lang="en-US" smtClean="0"/>
              <a:t>Click to edit Master title style</a:t>
            </a:r>
            <a:endParaRPr lang="de-DE"/>
          </a:p>
        </p:txBody>
      </p:sp>
    </p:spTree>
    <p:extLst>
      <p:ext uri="{BB962C8B-B14F-4D97-AF65-F5344CB8AC3E}">
        <p14:creationId xmlns:p14="http://schemas.microsoft.com/office/powerpoint/2010/main" val="3669569587"/>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matchingName="Key Message" preserve="1" userDrawn="1">
  <p:cSld name="Key Messag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custDataLst>
              <p:tags r:id="rId1"/>
            </p:custDataLst>
          </p:nvPr>
        </p:nvSpPr>
        <p:spPr/>
        <p:txBody>
          <a:bodyPr/>
          <a:lstStyle/>
          <a:p>
            <a:fld id="{5E4D2043-7E31-4A53-BD33-72A88E682172}" type="slidenum">
              <a:rPr lang="de-DE" smtClean="0"/>
              <a:pPr/>
              <a:t>‹#›</a:t>
            </a:fld>
            <a:endParaRPr lang="de-DE" dirty="0"/>
          </a:p>
        </p:txBody>
      </p:sp>
    </p:spTree>
    <p:extLst>
      <p:ext uri="{BB962C8B-B14F-4D97-AF65-F5344CB8AC3E}">
        <p14:creationId xmlns:p14="http://schemas.microsoft.com/office/powerpoint/2010/main" val="2780312385"/>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matchingName="Image" preserve="1" userDrawn="1">
  <p:cSld name="Image">
    <p:bg>
      <p:bgPr>
        <a:solidFill>
          <a:srgbClr val="D1DCD6"/>
        </a:solidFill>
        <a:effectLst/>
      </p:bgPr>
    </p:bg>
    <p:spTree>
      <p:nvGrpSpPr>
        <p:cNvPr id="1" name=""/>
        <p:cNvGrpSpPr/>
        <p:nvPr/>
      </p:nvGrpSpPr>
      <p:grpSpPr>
        <a:xfrm>
          <a:off x="0" y="0"/>
          <a:ext cx="0" cy="0"/>
          <a:chOff x="0" y="0"/>
          <a:chExt cx="0" cy="0"/>
        </a:xfrm>
      </p:grpSpPr>
      <p:sp>
        <p:nvSpPr>
          <p:cNvPr id="3" name="Picture Placeholder 2" hidden="1"/>
          <p:cNvSpPr>
            <a:spLocks noGrp="1"/>
          </p:cNvSpPr>
          <p:nvPr>
            <p:ph type="pic" idx="1"/>
          </p:nvPr>
        </p:nvSpPr>
        <p:spPr bwMode="gray">
          <a:xfrm>
            <a:off x="0" y="0"/>
            <a:ext cx="9144000" cy="6858000"/>
          </a:xfrm>
        </p:spPr>
        <p:txBody>
          <a:bodyPr/>
          <a:lstStyle>
            <a:lvl1pPr marL="0" indent="0">
              <a:buNone/>
              <a:defRPr sz="1200">
                <a:solidFill>
                  <a:srgbClr val="A8BAB2"/>
                </a:solidFill>
                <a:latin typeface="SwissReSans"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GB" dirty="0"/>
          </a:p>
        </p:txBody>
      </p:sp>
      <p:sp>
        <p:nvSpPr>
          <p:cNvPr id="6" name="Date Placeholder 5"/>
          <p:cNvSpPr>
            <a:spLocks noGrp="1"/>
          </p:cNvSpPr>
          <p:nvPr>
            <p:ph type="dt" sz="half" idx="10"/>
          </p:nvPr>
        </p:nvSpPr>
        <p:spPr/>
        <p:txBody>
          <a:bodyPr/>
          <a:lstStyle/>
          <a:p>
            <a:endParaRPr lang="en-GB"/>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custDataLst>
              <p:tags r:id="rId1"/>
            </p:custDataLst>
          </p:nvPr>
        </p:nvSpPr>
        <p:spPr/>
        <p:txBody>
          <a:bodyPr/>
          <a:lstStyle/>
          <a:p>
            <a:fld id="{5E4D2043-7E31-4A53-BD33-72A88E682172}" type="slidenum">
              <a:rPr lang="de-DE" smtClean="0"/>
              <a:pPr/>
              <a:t>‹#›</a:t>
            </a:fld>
            <a:endParaRPr lang="de-DE" dirty="0"/>
          </a:p>
        </p:txBody>
      </p:sp>
      <p:sp>
        <p:nvSpPr>
          <p:cNvPr id="10" name="Classification"/>
          <p:cNvSpPr txBox="1">
            <a:spLocks noChangeArrowheads="1"/>
          </p:cNvSpPr>
          <p:nvPr userDrawn="1">
            <p:custDataLst>
              <p:tags r:id="rId2"/>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endParaRPr lang="de-CH" sz="900" dirty="0">
              <a:solidFill>
                <a:srgbClr val="283E36"/>
              </a:solidFill>
            </a:endParaRPr>
          </a:p>
        </p:txBody>
      </p:sp>
      <p:sp>
        <p:nvSpPr>
          <p:cNvPr id="12" name="Footer"/>
          <p:cNvSpPr txBox="1">
            <a:spLocks/>
          </p:cNvSpPr>
          <p:nvPr userDrawn="1">
            <p:custDataLst>
              <p:tags r:id="rId3"/>
            </p:custDataLst>
          </p:nvPr>
        </p:nvSpPr>
        <p:spPr bwMode="black">
          <a:xfrm>
            <a:off x="2340496" y="6505850"/>
            <a:ext cx="5903912" cy="139700"/>
          </a:xfrm>
          <a:prstGeom prst="rect">
            <a:avLst/>
          </a:prstGeom>
        </p:spPr>
        <p:txBody>
          <a:bodyPr vert="horz" wrap="none" lIns="0" tIns="0" rIns="0" bIns="0" rtlCol="0" anchor="b" anchorCtr="0"/>
          <a:lstStyle/>
          <a:p>
            <a:pPr algn="r"/>
            <a:endParaRPr lang="de-CH" sz="1000" dirty="0">
              <a:solidFill>
                <a:srgbClr val="283E36"/>
              </a:solidFill>
            </a:endParaRPr>
          </a:p>
        </p:txBody>
      </p:sp>
      <p:pic>
        <p:nvPicPr>
          <p:cNvPr id="2" name="Picture 1"/>
          <p:cNvPicPr>
            <a:picLocks noChangeAspect="1"/>
          </p:cNvPicPr>
          <p:nvPr userDrawn="1">
            <p:custDataLst>
              <p:tags r:id="rId4"/>
            </p:custDataLst>
          </p:nvPr>
        </p:nvPicPr>
        <p:blipFill>
          <a:blip r:embed="rId6" cstate="print">
            <a:extLst>
              <a:ext uri="{28A0092B-C50C-407E-A947-70E740481C1C}">
                <a14:useLocalDpi xmlns:a14="http://schemas.microsoft.com/office/drawing/2010/main" val="0"/>
              </a:ext>
            </a:extLst>
          </a:blip>
          <a:stretch>
            <a:fillRect/>
          </a:stretch>
        </p:blipFill>
        <p:spPr bwMode="gray">
          <a:xfrm>
            <a:off x="401751" y="6456609"/>
            <a:ext cx="924574" cy="217513"/>
          </a:xfrm>
          <a:prstGeom prst="rect">
            <a:avLst/>
          </a:prstGeom>
        </p:spPr>
      </p:pic>
    </p:spTree>
    <p:extLst>
      <p:ext uri="{BB962C8B-B14F-4D97-AF65-F5344CB8AC3E}">
        <p14:creationId xmlns:p14="http://schemas.microsoft.com/office/powerpoint/2010/main" val="2132220818"/>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matchingName="Power Symbol" preserve="1" userDrawn="1">
  <p:cSld name="Power Symbo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a:p>
        </p:txBody>
      </p:sp>
      <p:sp>
        <p:nvSpPr>
          <p:cNvPr id="3" name="Footer Placeholder 2"/>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custDataLst>
              <p:tags r:id="rId1"/>
            </p:custDataLst>
          </p:nvPr>
        </p:nvSpPr>
        <p:spPr/>
        <p:txBody>
          <a:bodyPr/>
          <a:lstStyle/>
          <a:p>
            <a:fld id="{5E4D2043-7E31-4A53-BD33-72A88E682172}" type="slidenum">
              <a:rPr lang="de-DE" smtClean="0"/>
              <a:pPr/>
              <a:t>‹#›</a:t>
            </a:fld>
            <a:endParaRPr lang="de-DE" dirty="0"/>
          </a:p>
        </p:txBody>
      </p:sp>
      <p:grpSp>
        <p:nvGrpSpPr>
          <p:cNvPr id="10" name="Group 9"/>
          <p:cNvGrpSpPr/>
          <p:nvPr userDrawn="1"/>
        </p:nvGrpSpPr>
        <p:grpSpPr>
          <a:xfrm>
            <a:off x="3132138" y="1989138"/>
            <a:ext cx="2879725" cy="2879725"/>
            <a:chOff x="3132138" y="1989138"/>
            <a:chExt cx="2879725" cy="2879725"/>
          </a:xfrm>
        </p:grpSpPr>
        <p:sp>
          <p:nvSpPr>
            <p:cNvPr id="9" name="Rectangle 8"/>
            <p:cNvSpPr/>
            <p:nvPr userDrawn="1"/>
          </p:nvSpPr>
          <p:spPr>
            <a:xfrm>
              <a:off x="3707904" y="2564904"/>
              <a:ext cx="1728192" cy="1728192"/>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prstClr val="white"/>
                </a:solidFill>
              </a:endParaRPr>
            </a:p>
          </p:txBody>
        </p:sp>
        <p:sp>
          <p:nvSpPr>
            <p:cNvPr id="8" name="Freeform 5"/>
            <p:cNvSpPr>
              <a:spLocks noEditPoints="1"/>
            </p:cNvSpPr>
            <p:nvPr userDrawn="1"/>
          </p:nvSpPr>
          <p:spPr bwMode="auto">
            <a:xfrm>
              <a:off x="3132138" y="1989138"/>
              <a:ext cx="2879725" cy="2879725"/>
            </a:xfrm>
            <a:custGeom>
              <a:avLst/>
              <a:gdLst>
                <a:gd name="T0" fmla="*/ 738 w 1476"/>
                <a:gd name="T1" fmla="*/ 0 h 1476"/>
                <a:gd name="T2" fmla="*/ 0 w 1476"/>
                <a:gd name="T3" fmla="*/ 738 h 1476"/>
                <a:gd name="T4" fmla="*/ 738 w 1476"/>
                <a:gd name="T5" fmla="*/ 1476 h 1476"/>
                <a:gd name="T6" fmla="*/ 1476 w 1476"/>
                <a:gd name="T7" fmla="*/ 738 h 1476"/>
                <a:gd name="T8" fmla="*/ 738 w 1476"/>
                <a:gd name="T9" fmla="*/ 0 h 1476"/>
                <a:gd name="T10" fmla="*/ 547 w 1476"/>
                <a:gd name="T11" fmla="*/ 1099 h 1476"/>
                <a:gd name="T12" fmla="*/ 388 w 1476"/>
                <a:gd name="T13" fmla="*/ 1099 h 1476"/>
                <a:gd name="T14" fmla="*/ 388 w 1476"/>
                <a:gd name="T15" fmla="*/ 637 h 1476"/>
                <a:gd name="T16" fmla="*/ 547 w 1476"/>
                <a:gd name="T17" fmla="*/ 637 h 1476"/>
                <a:gd name="T18" fmla="*/ 547 w 1476"/>
                <a:gd name="T19" fmla="*/ 1099 h 1476"/>
                <a:gd name="T20" fmla="*/ 817 w 1476"/>
                <a:gd name="T21" fmla="*/ 1099 h 1476"/>
                <a:gd name="T22" fmla="*/ 658 w 1476"/>
                <a:gd name="T23" fmla="*/ 1099 h 1476"/>
                <a:gd name="T24" fmla="*/ 658 w 1476"/>
                <a:gd name="T25" fmla="*/ 637 h 1476"/>
                <a:gd name="T26" fmla="*/ 817 w 1476"/>
                <a:gd name="T27" fmla="*/ 637 h 1476"/>
                <a:gd name="T28" fmla="*/ 817 w 1476"/>
                <a:gd name="T29" fmla="*/ 1099 h 1476"/>
                <a:gd name="T30" fmla="*/ 1088 w 1476"/>
                <a:gd name="T31" fmla="*/ 1099 h 1476"/>
                <a:gd name="T32" fmla="*/ 929 w 1476"/>
                <a:gd name="T33" fmla="*/ 1099 h 1476"/>
                <a:gd name="T34" fmla="*/ 929 w 1476"/>
                <a:gd name="T35" fmla="*/ 637 h 1476"/>
                <a:gd name="T36" fmla="*/ 1088 w 1476"/>
                <a:gd name="T37" fmla="*/ 637 h 1476"/>
                <a:gd name="T38" fmla="*/ 1088 w 1476"/>
                <a:gd name="T39" fmla="*/ 1099 h 1476"/>
                <a:gd name="T40" fmla="*/ 1094 w 1476"/>
                <a:gd name="T41" fmla="*/ 524 h 1476"/>
                <a:gd name="T42" fmla="*/ 382 w 1476"/>
                <a:gd name="T43" fmla="*/ 524 h 1476"/>
                <a:gd name="T44" fmla="*/ 382 w 1476"/>
                <a:gd name="T45" fmla="*/ 374 h 1476"/>
                <a:gd name="T46" fmla="*/ 1094 w 1476"/>
                <a:gd name="T47" fmla="*/ 374 h 1476"/>
                <a:gd name="T48" fmla="*/ 1094 w 1476"/>
                <a:gd name="T49" fmla="*/ 524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76" h="1476">
                  <a:moveTo>
                    <a:pt x="738" y="0"/>
                  </a:moveTo>
                  <a:cubicBezTo>
                    <a:pt x="330" y="0"/>
                    <a:pt x="0" y="331"/>
                    <a:pt x="0" y="738"/>
                  </a:cubicBezTo>
                  <a:cubicBezTo>
                    <a:pt x="0" y="1146"/>
                    <a:pt x="330" y="1476"/>
                    <a:pt x="738" y="1476"/>
                  </a:cubicBezTo>
                  <a:cubicBezTo>
                    <a:pt x="1145" y="1476"/>
                    <a:pt x="1476" y="1146"/>
                    <a:pt x="1476" y="738"/>
                  </a:cubicBezTo>
                  <a:cubicBezTo>
                    <a:pt x="1476" y="331"/>
                    <a:pt x="1145" y="0"/>
                    <a:pt x="738" y="0"/>
                  </a:cubicBezTo>
                  <a:moveTo>
                    <a:pt x="547" y="1099"/>
                  </a:moveTo>
                  <a:cubicBezTo>
                    <a:pt x="388" y="1099"/>
                    <a:pt x="388" y="1099"/>
                    <a:pt x="388" y="1099"/>
                  </a:cubicBezTo>
                  <a:cubicBezTo>
                    <a:pt x="388" y="637"/>
                    <a:pt x="388" y="637"/>
                    <a:pt x="388" y="637"/>
                  </a:cubicBezTo>
                  <a:cubicBezTo>
                    <a:pt x="547" y="637"/>
                    <a:pt x="547" y="637"/>
                    <a:pt x="547" y="637"/>
                  </a:cubicBezTo>
                  <a:lnTo>
                    <a:pt x="547" y="1099"/>
                  </a:lnTo>
                  <a:close/>
                  <a:moveTo>
                    <a:pt x="817" y="1099"/>
                  </a:moveTo>
                  <a:cubicBezTo>
                    <a:pt x="658" y="1099"/>
                    <a:pt x="658" y="1099"/>
                    <a:pt x="658" y="1099"/>
                  </a:cubicBezTo>
                  <a:cubicBezTo>
                    <a:pt x="658" y="637"/>
                    <a:pt x="658" y="637"/>
                    <a:pt x="658" y="637"/>
                  </a:cubicBezTo>
                  <a:cubicBezTo>
                    <a:pt x="817" y="637"/>
                    <a:pt x="817" y="637"/>
                    <a:pt x="817" y="637"/>
                  </a:cubicBezTo>
                  <a:lnTo>
                    <a:pt x="817" y="1099"/>
                  </a:lnTo>
                  <a:close/>
                  <a:moveTo>
                    <a:pt x="1088" y="1099"/>
                  </a:moveTo>
                  <a:cubicBezTo>
                    <a:pt x="929" y="1099"/>
                    <a:pt x="929" y="1099"/>
                    <a:pt x="929" y="1099"/>
                  </a:cubicBezTo>
                  <a:cubicBezTo>
                    <a:pt x="929" y="637"/>
                    <a:pt x="929" y="637"/>
                    <a:pt x="929" y="637"/>
                  </a:cubicBezTo>
                  <a:cubicBezTo>
                    <a:pt x="1088" y="637"/>
                    <a:pt x="1088" y="637"/>
                    <a:pt x="1088" y="637"/>
                  </a:cubicBezTo>
                  <a:lnTo>
                    <a:pt x="1088" y="1099"/>
                  </a:lnTo>
                  <a:close/>
                  <a:moveTo>
                    <a:pt x="1094" y="524"/>
                  </a:moveTo>
                  <a:cubicBezTo>
                    <a:pt x="382" y="524"/>
                    <a:pt x="382" y="524"/>
                    <a:pt x="382" y="524"/>
                  </a:cubicBezTo>
                  <a:cubicBezTo>
                    <a:pt x="382" y="374"/>
                    <a:pt x="382" y="374"/>
                    <a:pt x="382" y="374"/>
                  </a:cubicBezTo>
                  <a:cubicBezTo>
                    <a:pt x="1094" y="374"/>
                    <a:pt x="1094" y="374"/>
                    <a:pt x="1094" y="374"/>
                  </a:cubicBezTo>
                  <a:lnTo>
                    <a:pt x="1094" y="524"/>
                  </a:lnTo>
                  <a:close/>
                </a:path>
              </a:pathLst>
            </a:custGeom>
            <a:solidFill>
              <a:srgbClr val="627D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283E36"/>
                </a:solidFill>
              </a:endParaRPr>
            </a:p>
          </p:txBody>
        </p:sp>
      </p:grpSp>
    </p:spTree>
    <p:extLst>
      <p:ext uri="{BB962C8B-B14F-4D97-AF65-F5344CB8AC3E}">
        <p14:creationId xmlns:p14="http://schemas.microsoft.com/office/powerpoint/2010/main" val="2645573477"/>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matchingName="Closing" preserve="1" userDrawn="1">
  <p:cSld name="Closing">
    <p:spTree>
      <p:nvGrpSpPr>
        <p:cNvPr id="1" name=""/>
        <p:cNvGrpSpPr/>
        <p:nvPr/>
      </p:nvGrpSpPr>
      <p:grpSpPr>
        <a:xfrm>
          <a:off x="0" y="0"/>
          <a:ext cx="0" cy="0"/>
          <a:chOff x="0" y="0"/>
          <a:chExt cx="0" cy="0"/>
        </a:xfrm>
      </p:grpSpPr>
      <p:pic>
        <p:nvPicPr>
          <p:cNvPr id="4" name="Picture 3"/>
          <p:cNvPicPr>
            <a:picLocks/>
          </p:cNvPicPr>
          <p:nvPr userDrawn="1">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bwMode="black">
          <a:xfrm>
            <a:off x="684213" y="1628775"/>
            <a:ext cx="7272163" cy="1329620"/>
          </a:xfrm>
        </p:spPr>
        <p:txBody>
          <a:bodyPr anchor="t" anchorCtr="0">
            <a:noAutofit/>
          </a:bodyPr>
          <a:lstStyle>
            <a:lvl1pPr algn="l">
              <a:lnSpc>
                <a:spcPct val="80000"/>
              </a:lnSpc>
              <a:defRPr sz="4800">
                <a:solidFill>
                  <a:srgbClr val="FFFFFF"/>
                </a:solidFill>
                <a:latin typeface="SwissReSans Light" pitchFamily="34" charset="0"/>
              </a:defRPr>
            </a:lvl1pPr>
          </a:lstStyle>
          <a:p>
            <a:r>
              <a:rPr lang="en-US" dirty="0" smtClean="0"/>
              <a:t>Click to edit Master title style</a:t>
            </a:r>
            <a:endParaRPr lang="en-GB" dirty="0"/>
          </a:p>
        </p:txBody>
      </p:sp>
      <p:sp>
        <p:nvSpPr>
          <p:cNvPr id="3" name="Date Placeholder 2"/>
          <p:cNvSpPr>
            <a:spLocks noGrp="1"/>
          </p:cNvSpPr>
          <p:nvPr>
            <p:ph type="dt" sz="half" idx="10"/>
          </p:nvPr>
        </p:nvSpPr>
        <p:spPr/>
        <p:txBody>
          <a:bodyPr/>
          <a:lstStyle/>
          <a:p>
            <a:endParaRPr lang="en-GB"/>
          </a:p>
        </p:txBody>
      </p:sp>
      <p:sp>
        <p:nvSpPr>
          <p:cNvPr id="7" name="Footer Placeholder 6"/>
          <p:cNvSpPr>
            <a:spLocks noGrp="1"/>
          </p:cNvSpPr>
          <p:nvPr>
            <p:ph type="ftr" sz="quarter" idx="11"/>
          </p:nvPr>
        </p:nvSpPr>
        <p:spPr/>
        <p:txBody>
          <a:bodyPr/>
          <a:lstStyle/>
          <a:p>
            <a:endParaRPr lang="en-GB" dirty="0"/>
          </a:p>
        </p:txBody>
      </p:sp>
      <p:sp>
        <p:nvSpPr>
          <p:cNvPr id="8" name="Slide Number Placeholder 7"/>
          <p:cNvSpPr>
            <a:spLocks noGrp="1"/>
          </p:cNvSpPr>
          <p:nvPr>
            <p:ph type="sldNum" sz="quarter" idx="12"/>
            <p:custDataLst>
              <p:tags r:id="rId2"/>
            </p:custDataLst>
          </p:nvPr>
        </p:nvSpPr>
        <p:spPr/>
        <p:txBody>
          <a:bodyPr/>
          <a:lstStyle/>
          <a:p>
            <a:fld id="{5E4D2043-7E31-4A53-BD33-72A88E682172}" type="slidenum">
              <a:rPr lang="de-DE" smtClean="0"/>
              <a:pPr/>
              <a:t>‹#›</a:t>
            </a:fld>
            <a:endParaRPr lang="de-DE" dirty="0"/>
          </a:p>
        </p:txBody>
      </p:sp>
      <p:sp>
        <p:nvSpPr>
          <p:cNvPr id="9" name="Text Placeholder 9"/>
          <p:cNvSpPr>
            <a:spLocks noGrp="1"/>
          </p:cNvSpPr>
          <p:nvPr>
            <p:ph type="body" sz="quarter" idx="13"/>
          </p:nvPr>
        </p:nvSpPr>
        <p:spPr>
          <a:xfrm>
            <a:off x="684213" y="3573016"/>
            <a:ext cx="7272163" cy="2448372"/>
          </a:xfrm>
        </p:spPr>
        <p:txBody>
          <a:bodyPr/>
          <a:lstStyle>
            <a:lvl1pPr marL="0" indent="0">
              <a:spcBef>
                <a:spcPts val="0"/>
              </a:spcBef>
              <a:spcAft>
                <a:spcPts val="1200"/>
              </a:spcAft>
              <a:buFontTx/>
              <a:buNone/>
              <a:defRPr sz="1200">
                <a:solidFill>
                  <a:srgbClr val="283E36"/>
                </a:solidFill>
                <a:latin typeface="SwissReSans Light" panose="020B0504020202020204" pitchFamily="34" charset="0"/>
              </a:defRPr>
            </a:lvl1pPr>
            <a:lvl2pPr marL="182562" indent="0">
              <a:spcBef>
                <a:spcPts val="0"/>
              </a:spcBef>
              <a:spcAft>
                <a:spcPts val="1200"/>
              </a:spcAft>
              <a:buFontTx/>
              <a:buNone/>
              <a:defRPr sz="1200">
                <a:solidFill>
                  <a:srgbClr val="283E36"/>
                </a:solidFill>
                <a:latin typeface="SwissReSans Light" panose="020B0504020202020204" pitchFamily="34" charset="0"/>
              </a:defRPr>
            </a:lvl2pPr>
            <a:lvl3pPr marL="444500" indent="0">
              <a:spcBef>
                <a:spcPts val="0"/>
              </a:spcBef>
              <a:spcAft>
                <a:spcPts val="1200"/>
              </a:spcAft>
              <a:buFontTx/>
              <a:buNone/>
              <a:defRPr sz="1200">
                <a:solidFill>
                  <a:srgbClr val="283E36"/>
                </a:solidFill>
                <a:latin typeface="SwissReSans Light" panose="020B0504020202020204" pitchFamily="34" charset="0"/>
              </a:defRPr>
            </a:lvl3pPr>
            <a:lvl4pPr marL="715963" indent="0">
              <a:spcBef>
                <a:spcPts val="0"/>
              </a:spcBef>
              <a:spcAft>
                <a:spcPts val="1200"/>
              </a:spcAft>
              <a:buFontTx/>
              <a:buNone/>
              <a:defRPr sz="1200">
                <a:solidFill>
                  <a:srgbClr val="283E36"/>
                </a:solidFill>
                <a:latin typeface="SwissReSans Light" panose="020B0504020202020204" pitchFamily="34" charset="0"/>
              </a:defRPr>
            </a:lvl4pPr>
            <a:lvl5pPr marL="985838" indent="0">
              <a:spcBef>
                <a:spcPts val="0"/>
              </a:spcBef>
              <a:spcAft>
                <a:spcPts val="1200"/>
              </a:spcAft>
              <a:buFontTx/>
              <a:buNone/>
              <a:defRPr sz="1200">
                <a:solidFill>
                  <a:srgbClr val="283E36"/>
                </a:solidFill>
                <a:latin typeface="SwissReSans Light" panose="020B0504020202020204" pitchFamily="34" charset="0"/>
              </a:defRPr>
            </a:lvl5pPr>
          </a:lstStyle>
          <a:p>
            <a:pPr lvl="0"/>
            <a:r>
              <a:rPr lang="en-US" dirty="0" smtClean="0"/>
              <a:t>Click to edit Master text styles</a:t>
            </a:r>
          </a:p>
        </p:txBody>
      </p:sp>
      <p:sp>
        <p:nvSpPr>
          <p:cNvPr id="10" name="Classification"/>
          <p:cNvSpPr txBox="1">
            <a:spLocks noChangeArrowheads="1"/>
          </p:cNvSpPr>
          <p:nvPr userDrawn="1">
            <p:custDataLst>
              <p:tags r:id="rId3"/>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endParaRPr lang="de-CH" sz="900" dirty="0">
              <a:solidFill>
                <a:srgbClr val="283E36"/>
              </a:solidFill>
            </a:endParaRPr>
          </a:p>
        </p:txBody>
      </p:sp>
      <p:sp>
        <p:nvSpPr>
          <p:cNvPr id="13" name="Footer"/>
          <p:cNvSpPr txBox="1">
            <a:spLocks/>
          </p:cNvSpPr>
          <p:nvPr userDrawn="1">
            <p:custDataLst>
              <p:tags r:id="rId4"/>
            </p:custDataLst>
          </p:nvPr>
        </p:nvSpPr>
        <p:spPr bwMode="black">
          <a:xfrm>
            <a:off x="2340496" y="6505850"/>
            <a:ext cx="5903912" cy="139700"/>
          </a:xfrm>
          <a:prstGeom prst="rect">
            <a:avLst/>
          </a:prstGeom>
        </p:spPr>
        <p:txBody>
          <a:bodyPr vert="horz" wrap="none" lIns="0" tIns="0" rIns="0" bIns="0" rtlCol="0" anchor="b" anchorCtr="0"/>
          <a:lstStyle/>
          <a:p>
            <a:pPr algn="r"/>
            <a:endParaRPr lang="de-CH" sz="1000" dirty="0">
              <a:solidFill>
                <a:srgbClr val="283E36"/>
              </a:solidFill>
            </a:endParaRPr>
          </a:p>
        </p:txBody>
      </p:sp>
      <p:pic>
        <p:nvPicPr>
          <p:cNvPr id="5" name="Picture 4"/>
          <p:cNvPicPr>
            <a:picLocks noChangeAspect="1"/>
          </p:cNvPicPr>
          <p:nvPr userDrawn="1">
            <p:custDataLst>
              <p:tags r:id="rId5"/>
            </p:custDataLst>
          </p:nvPr>
        </p:nvPicPr>
        <p:blipFill>
          <a:blip r:embed="rId8" cstate="print">
            <a:extLst>
              <a:ext uri="{28A0092B-C50C-407E-A947-70E740481C1C}">
                <a14:useLocalDpi xmlns:a14="http://schemas.microsoft.com/office/drawing/2010/main" val="0"/>
              </a:ext>
            </a:extLst>
          </a:blip>
          <a:stretch>
            <a:fillRect/>
          </a:stretch>
        </p:blipFill>
        <p:spPr bwMode="gray">
          <a:xfrm>
            <a:off x="401751" y="6456609"/>
            <a:ext cx="924574" cy="217513"/>
          </a:xfrm>
          <a:prstGeom prst="rect">
            <a:avLst/>
          </a:prstGeom>
        </p:spPr>
      </p:pic>
    </p:spTree>
    <p:extLst>
      <p:ext uri="{BB962C8B-B14F-4D97-AF65-F5344CB8AC3E}">
        <p14:creationId xmlns:p14="http://schemas.microsoft.com/office/powerpoint/2010/main" val="4232562226"/>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01" y="0"/>
            <a:ext cx="9138397" cy="6858000"/>
          </a:xfrm>
          <a:prstGeom prst="rect">
            <a:avLst/>
          </a:prstGeom>
        </p:spPr>
      </p:pic>
      <p:sp>
        <p:nvSpPr>
          <p:cNvPr id="2" name="Title 1"/>
          <p:cNvSpPr>
            <a:spLocks noGrp="1"/>
          </p:cNvSpPr>
          <p:nvPr>
            <p:ph type="ctrTitle"/>
          </p:nvPr>
        </p:nvSpPr>
        <p:spPr>
          <a:xfrm>
            <a:off x="685800" y="1562609"/>
            <a:ext cx="7772400" cy="1470025"/>
          </a:xfrm>
        </p:spPr>
        <p:txBody>
          <a:bodyPr lIns="0" tIns="0" rIns="0" bIns="0" anchor="t">
            <a:noAutofit/>
          </a:bodyPr>
          <a:lstStyle>
            <a:lvl1pPr algn="l">
              <a:defRPr sz="5000">
                <a:solidFill>
                  <a:schemeClr val="bg1"/>
                </a:solidFill>
                <a:latin typeface="+mn-lt"/>
              </a:defRPr>
            </a:lvl1pPr>
          </a:lstStyle>
          <a:p>
            <a:r>
              <a:rPr lang="en-US" dirty="0" smtClean="0"/>
              <a:t>Click to edit Master title style</a:t>
            </a:r>
            <a:endParaRPr lang="en-GB"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5325" y="302341"/>
            <a:ext cx="1324372" cy="314623"/>
          </a:xfrm>
          <a:prstGeom prst="rect">
            <a:avLst/>
          </a:prstGeom>
        </p:spPr>
      </p:pic>
    </p:spTree>
    <p:extLst>
      <p:ext uri="{BB962C8B-B14F-4D97-AF65-F5344CB8AC3E}">
        <p14:creationId xmlns:p14="http://schemas.microsoft.com/office/powerpoint/2010/main" val="3271905643"/>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22312" y="744794"/>
            <a:ext cx="7964487" cy="672844"/>
          </a:xfrm>
        </p:spPr>
        <p:txBody>
          <a:bodyPr lIns="0" tIns="0" rIns="0" bIns="0" anchor="t" anchorCtr="0">
            <a:noAutofit/>
          </a:bodyPr>
          <a:lstStyle>
            <a:lvl1pPr algn="l">
              <a:lnSpc>
                <a:spcPts val="2500"/>
              </a:lnSpc>
              <a:defRPr sz="2500">
                <a:solidFill>
                  <a:schemeClr val="accent1"/>
                </a:solidFill>
              </a:defRPr>
            </a:lvl1pPr>
          </a:lstStyle>
          <a:p>
            <a:r>
              <a:rPr lang="en-US" dirty="0" smtClean="0"/>
              <a:t>Click to edit Master title style</a:t>
            </a:r>
            <a:endParaRPr lang="en-GB" dirty="0"/>
          </a:p>
        </p:txBody>
      </p:sp>
      <p:sp>
        <p:nvSpPr>
          <p:cNvPr id="3" name="Content Placeholder 2"/>
          <p:cNvSpPr>
            <a:spLocks noGrp="1"/>
          </p:cNvSpPr>
          <p:nvPr>
            <p:ph idx="1"/>
          </p:nvPr>
        </p:nvSpPr>
        <p:spPr>
          <a:xfrm>
            <a:off x="722312" y="1600200"/>
            <a:ext cx="7964487" cy="4525963"/>
          </a:xfrm>
        </p:spPr>
        <p:txBody>
          <a:bodyPr lIns="0" tIns="0" rIns="0" bIns="0"/>
          <a:lstStyle>
            <a:lvl1pPr>
              <a:lnSpc>
                <a:spcPts val="2000"/>
              </a:lnSpc>
              <a:spcBef>
                <a:spcPts val="0"/>
              </a:spcBef>
              <a:spcAft>
                <a:spcPts val="1000"/>
              </a:spcAft>
              <a:defRPr sz="1800">
                <a:solidFill>
                  <a:schemeClr val="tx2"/>
                </a:solidFill>
                <a:latin typeface="+mj-lt"/>
              </a:defRPr>
            </a:lvl1pPr>
            <a:lvl2pPr>
              <a:lnSpc>
                <a:spcPts val="2000"/>
              </a:lnSpc>
              <a:spcBef>
                <a:spcPts val="0"/>
              </a:spcBef>
              <a:spcAft>
                <a:spcPts val="1000"/>
              </a:spcAft>
              <a:defRPr sz="1800">
                <a:solidFill>
                  <a:schemeClr val="tx2"/>
                </a:solidFill>
                <a:latin typeface="+mj-lt"/>
              </a:defRPr>
            </a:lvl2pPr>
            <a:lvl3pPr>
              <a:lnSpc>
                <a:spcPts val="2000"/>
              </a:lnSpc>
              <a:spcBef>
                <a:spcPts val="0"/>
              </a:spcBef>
              <a:spcAft>
                <a:spcPts val="1000"/>
              </a:spcAft>
              <a:defRPr sz="1800">
                <a:solidFill>
                  <a:schemeClr val="tx2"/>
                </a:solidFill>
                <a:latin typeface="+mj-lt"/>
              </a:defRPr>
            </a:lvl3pPr>
            <a:lvl4pPr>
              <a:lnSpc>
                <a:spcPts val="2000"/>
              </a:lnSpc>
              <a:spcBef>
                <a:spcPts val="0"/>
              </a:spcBef>
              <a:spcAft>
                <a:spcPts val="1000"/>
              </a:spcAft>
              <a:defRPr sz="1800">
                <a:solidFill>
                  <a:schemeClr val="tx2"/>
                </a:solidFill>
                <a:latin typeface="+mj-lt"/>
              </a:defRPr>
            </a:lvl4pPr>
            <a:lvl5pPr>
              <a:lnSpc>
                <a:spcPts val="2000"/>
              </a:lnSpc>
              <a:spcBef>
                <a:spcPts val="0"/>
              </a:spcBef>
              <a:spcAft>
                <a:spcPts val="1000"/>
              </a:spcAft>
              <a:defRPr sz="1800">
                <a:solidFill>
                  <a:schemeClr val="tx2"/>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GB">
              <a:solidFill>
                <a:prstClr val="black"/>
              </a:solidFill>
            </a:endParaRPr>
          </a:p>
        </p:txBody>
      </p:sp>
      <p:sp>
        <p:nvSpPr>
          <p:cNvPr id="6" name="Slide Number Placeholder 5"/>
          <p:cNvSpPr>
            <a:spLocks noGrp="1"/>
          </p:cNvSpPr>
          <p:nvPr>
            <p:ph type="sldNum" sz="quarter" idx="12"/>
          </p:nvPr>
        </p:nvSpPr>
        <p:spPr/>
        <p:txBody>
          <a:bodyPr/>
          <a:lstStyle/>
          <a:p>
            <a:fld id="{A02362BC-499C-435F-AF76-FEDF902D0D31}"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1668177239"/>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 name="Title 1"/>
          <p:cNvSpPr>
            <a:spLocks noGrp="1"/>
          </p:cNvSpPr>
          <p:nvPr>
            <p:ph type="title" hasCustomPrompt="1"/>
          </p:nvPr>
        </p:nvSpPr>
        <p:spPr>
          <a:xfrm>
            <a:off x="722313" y="5048714"/>
            <a:ext cx="7772400" cy="1362075"/>
          </a:xfrm>
        </p:spPr>
        <p:txBody>
          <a:bodyPr anchor="t"/>
          <a:lstStyle>
            <a:lvl1pPr algn="ctr">
              <a:lnSpc>
                <a:spcPct val="100000"/>
              </a:lnSpc>
              <a:defRPr sz="2400" b="0" cap="none">
                <a:solidFill>
                  <a:schemeClr val="bg1"/>
                </a:solidFill>
                <a:latin typeface="+mn-lt"/>
              </a:defRPr>
            </a:lvl1pPr>
          </a:lstStyle>
          <a:p>
            <a:r>
              <a:rPr lang="en-US" dirty="0" smtClean="0"/>
              <a:t>Click to edit master title style</a:t>
            </a:r>
            <a:endParaRPr lang="en-GB"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97852" y="1954852"/>
            <a:ext cx="2948295" cy="2948295"/>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4415" y="6445046"/>
            <a:ext cx="906091" cy="215255"/>
          </a:xfrm>
          <a:prstGeom prst="rect">
            <a:avLst/>
          </a:prstGeom>
        </p:spPr>
      </p:pic>
    </p:spTree>
    <p:extLst>
      <p:ext uri="{BB962C8B-B14F-4D97-AF65-F5344CB8AC3E}">
        <p14:creationId xmlns:p14="http://schemas.microsoft.com/office/powerpoint/2010/main" val="1931501342"/>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1FEDB1E-3B6B-4989-9A4C-65F38374595A}" type="datetime1">
              <a:rPr lang="en-GB" smtClean="0">
                <a:solidFill>
                  <a:prstClr val="black"/>
                </a:solidFill>
              </a:rPr>
              <a:pPr/>
              <a:t>08/01/2018</a:t>
            </a:fld>
            <a:endParaRPr lang="en-GB">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GB">
              <a:solidFill>
                <a:prstClr val="black"/>
              </a:solidFill>
            </a:endParaRPr>
          </a:p>
        </p:txBody>
      </p:sp>
      <p:sp>
        <p:nvSpPr>
          <p:cNvPr id="7" name="Slide Number Placeholder 6"/>
          <p:cNvSpPr>
            <a:spLocks noGrp="1"/>
          </p:cNvSpPr>
          <p:nvPr>
            <p:ph type="sldNum" sz="quarter" idx="12"/>
          </p:nvPr>
        </p:nvSpPr>
        <p:spPr/>
        <p:txBody>
          <a:bodyPr/>
          <a:lstStyle/>
          <a:p>
            <a:fld id="{A02362BC-499C-435F-AF76-FEDF902D0D31}"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3022237726"/>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35C549E7-C543-4647-BD7A-308ECECB7674}" type="datetime1">
              <a:rPr lang="en-GB" smtClean="0">
                <a:solidFill>
                  <a:prstClr val="black"/>
                </a:solidFill>
              </a:rPr>
              <a:pPr/>
              <a:t>08/01/2018</a:t>
            </a:fld>
            <a:endParaRPr lang="en-GB">
              <a:solidFill>
                <a:prstClr val="black"/>
              </a:solidFill>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GB">
              <a:solidFill>
                <a:prstClr val="black"/>
              </a:solidFill>
            </a:endParaRPr>
          </a:p>
        </p:txBody>
      </p:sp>
      <p:sp>
        <p:nvSpPr>
          <p:cNvPr id="9" name="Slide Number Placeholder 8"/>
          <p:cNvSpPr>
            <a:spLocks noGrp="1"/>
          </p:cNvSpPr>
          <p:nvPr>
            <p:ph type="sldNum" sz="quarter" idx="12"/>
          </p:nvPr>
        </p:nvSpPr>
        <p:spPr/>
        <p:txBody>
          <a:bodyPr/>
          <a:lstStyle/>
          <a:p>
            <a:fld id="{A02362BC-499C-435F-AF76-FEDF902D0D31}"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9665996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Shape 24"/>
        <p:cNvGrpSpPr/>
        <p:nvPr/>
      </p:nvGrpSpPr>
      <p:grpSpPr>
        <a:xfrm>
          <a:off x="0" y="0"/>
          <a:ext cx="0" cy="0"/>
          <a:chOff x="0" y="0"/>
          <a:chExt cx="0" cy="0"/>
        </a:xfrm>
      </p:grpSpPr>
      <p:sp>
        <p:nvSpPr>
          <p:cNvPr id="25" name="Shape 25"/>
          <p:cNvSpPr txBox="1">
            <a:spLocks noGrp="1"/>
          </p:cNvSpPr>
          <p:nvPr>
            <p:ph type="body" idx="1"/>
          </p:nvPr>
        </p:nvSpPr>
        <p:spPr>
          <a:xfrm>
            <a:off x="684212" y="1628775"/>
            <a:ext cx="7991475" cy="4392513"/>
          </a:xfrm>
          <a:prstGeom prst="rect">
            <a:avLst/>
          </a:prstGeom>
          <a:noFill/>
          <a:ln>
            <a:noFill/>
          </a:ln>
        </p:spPr>
        <p:txBody>
          <a:bodyPr lIns="91425" tIns="91425" rIns="91425" bIns="91425" anchor="t" anchorCtr="0"/>
          <a:lstStyle>
            <a:lvl1pPr marL="182563" marR="0" lvl="0" indent="-68263" algn="l" rtl="0">
              <a:lnSpc>
                <a:spcPct val="100000"/>
              </a:lnSpc>
              <a:spcBef>
                <a:spcPts val="1200"/>
              </a:spcBef>
              <a:buClr>
                <a:srgbClr val="283E36"/>
              </a:buClr>
              <a:buSzPct val="100000"/>
              <a:buFont typeface="Arial"/>
              <a:buChar char="•"/>
              <a:defRPr sz="1800" b="0" i="0" u="none" strike="noStrike" cap="none">
                <a:solidFill>
                  <a:srgbClr val="283E36"/>
                </a:solidFill>
                <a:latin typeface="Arial"/>
                <a:ea typeface="Arial"/>
                <a:cs typeface="Arial"/>
                <a:sym typeface="Arial"/>
              </a:defRPr>
            </a:lvl1pPr>
            <a:lvl2pPr marL="444500" marR="0" lvl="1" indent="-165100" algn="l" rtl="0">
              <a:lnSpc>
                <a:spcPct val="100000"/>
              </a:lnSpc>
              <a:spcBef>
                <a:spcPts val="1000"/>
              </a:spcBef>
              <a:buClr>
                <a:srgbClr val="283E36"/>
              </a:buClr>
              <a:buSzPct val="100000"/>
              <a:buFont typeface="Arial"/>
              <a:buChar char="–"/>
              <a:defRPr sz="1600" b="0" i="0" u="none" strike="noStrike" cap="none">
                <a:solidFill>
                  <a:srgbClr val="283E36"/>
                </a:solidFill>
                <a:latin typeface="Arial"/>
                <a:ea typeface="Arial"/>
                <a:cs typeface="Arial"/>
                <a:sym typeface="Arial"/>
              </a:defRPr>
            </a:lvl2pPr>
            <a:lvl3pPr marL="715963" marR="0" lvl="2" indent="-169862" algn="l" rtl="0">
              <a:lnSpc>
                <a:spcPct val="100000"/>
              </a:lnSpc>
              <a:spcBef>
                <a:spcPts val="1000"/>
              </a:spcBef>
              <a:buClr>
                <a:srgbClr val="283E36"/>
              </a:buClr>
              <a:buSzPct val="100000"/>
              <a:buFont typeface="Arial"/>
              <a:buChar char="–"/>
              <a:defRPr sz="1600" b="0" i="0" u="none" strike="noStrike" cap="none">
                <a:solidFill>
                  <a:srgbClr val="283E36"/>
                </a:solidFill>
                <a:latin typeface="Arial"/>
                <a:ea typeface="Arial"/>
                <a:cs typeface="Arial"/>
                <a:sym typeface="Arial"/>
              </a:defRPr>
            </a:lvl3pPr>
            <a:lvl4pPr marL="985838" marR="0" lvl="3" indent="-173037" algn="l" rtl="0">
              <a:lnSpc>
                <a:spcPct val="100000"/>
              </a:lnSpc>
              <a:spcBef>
                <a:spcPts val="1000"/>
              </a:spcBef>
              <a:buClr>
                <a:srgbClr val="283E36"/>
              </a:buClr>
              <a:buSzPct val="100000"/>
              <a:buFont typeface="Arial"/>
              <a:buChar char="–"/>
              <a:defRPr sz="1600" b="0" i="0" u="none" strike="noStrike" cap="none">
                <a:solidFill>
                  <a:srgbClr val="283E36"/>
                </a:solidFill>
                <a:latin typeface="Arial"/>
                <a:ea typeface="Arial"/>
                <a:cs typeface="Arial"/>
                <a:sym typeface="Arial"/>
              </a:defRPr>
            </a:lvl4pPr>
            <a:lvl5pPr marL="1255713" marR="0" lvl="4" indent="-176212" algn="l" rtl="0">
              <a:lnSpc>
                <a:spcPct val="100000"/>
              </a:lnSpc>
              <a:spcBef>
                <a:spcPts val="1000"/>
              </a:spcBef>
              <a:buClr>
                <a:srgbClr val="283E36"/>
              </a:buClr>
              <a:buSzPct val="100000"/>
              <a:buFont typeface="Arial"/>
              <a:buChar char="–"/>
              <a:defRPr sz="1600" b="0" i="0" u="none" strike="noStrike" cap="none">
                <a:solidFill>
                  <a:srgbClr val="283E36"/>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lang="en-GB" dirty="0"/>
          </a:p>
        </p:txBody>
      </p:sp>
      <p:sp>
        <p:nvSpPr>
          <p:cNvPr id="26" name="Shape 26"/>
          <p:cNvSpPr txBox="1">
            <a:spLocks noGrp="1"/>
          </p:cNvSpPr>
          <p:nvPr>
            <p:ph type="title"/>
          </p:nvPr>
        </p:nvSpPr>
        <p:spPr>
          <a:xfrm>
            <a:off x="684214" y="692150"/>
            <a:ext cx="7991473" cy="692646"/>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dk2"/>
              </a:buClr>
              <a:buFont typeface="Arial"/>
              <a:buNone/>
              <a:defRPr sz="24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lang="en-GB" dirty="0"/>
          </a:p>
        </p:txBody>
      </p:sp>
      <p:sp>
        <p:nvSpPr>
          <p:cNvPr id="27" name="Shape 27"/>
          <p:cNvSpPr txBox="1">
            <a:spLocks noGrp="1"/>
          </p:cNvSpPr>
          <p:nvPr>
            <p:ph type="dt" idx="10"/>
          </p:nvPr>
        </p:nvSpPr>
        <p:spPr>
          <a:xfrm>
            <a:off x="7236296" y="6918846"/>
            <a:ext cx="1367953" cy="182561"/>
          </a:xfrm>
          <a:prstGeom prst="rect">
            <a:avLst/>
          </a:prstGeom>
          <a:noFill/>
          <a:ln>
            <a:noFill/>
          </a:ln>
        </p:spPr>
        <p:txBody>
          <a:bodyPr lIns="91425" tIns="91425" rIns="91425" bIns="91425" anchor="ctr" anchorCtr="0"/>
          <a:lstStyle>
            <a:lvl1pPr marL="0" marR="0" lvl="0" indent="0" algn="r" rtl="0">
              <a:spcBef>
                <a:spcPts val="0"/>
              </a:spcBef>
              <a:buNone/>
              <a:defRPr sz="600" b="0" i="0" u="none" strike="noStrike" cap="none">
                <a:solidFill>
                  <a:srgbClr val="A8BAB2"/>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GB" dirty="0"/>
          </a:p>
        </p:txBody>
      </p:sp>
      <p:sp>
        <p:nvSpPr>
          <p:cNvPr id="28" name="Shape 28"/>
          <p:cNvSpPr txBox="1">
            <a:spLocks noGrp="1"/>
          </p:cNvSpPr>
          <p:nvPr>
            <p:ph type="ftr" idx="11"/>
          </p:nvPr>
        </p:nvSpPr>
        <p:spPr>
          <a:xfrm>
            <a:off x="755649" y="6918845"/>
            <a:ext cx="6048374" cy="182563"/>
          </a:xfrm>
          <a:prstGeom prst="rect">
            <a:avLst/>
          </a:prstGeom>
          <a:noFill/>
          <a:ln>
            <a:noFill/>
          </a:ln>
        </p:spPr>
        <p:txBody>
          <a:bodyPr lIns="91425" tIns="91425" rIns="91425" bIns="91425" anchor="ctr" anchorCtr="0"/>
          <a:lstStyle>
            <a:lvl1pPr marL="0" marR="0" lvl="0" indent="0" algn="l" rtl="0">
              <a:spcBef>
                <a:spcPts val="0"/>
              </a:spcBef>
              <a:buNone/>
              <a:defRPr sz="600" b="0" i="0" u="none" strike="noStrike" cap="none">
                <a:solidFill>
                  <a:srgbClr val="A8BAB2"/>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GB" dirty="0"/>
          </a:p>
        </p:txBody>
      </p:sp>
      <p:sp>
        <p:nvSpPr>
          <p:cNvPr id="29" name="Shape 29"/>
          <p:cNvSpPr txBox="1">
            <a:spLocks noGrp="1"/>
          </p:cNvSpPr>
          <p:nvPr>
            <p:ph type="sldNum" idx="12"/>
          </p:nvPr>
        </p:nvSpPr>
        <p:spPr>
          <a:xfrm>
            <a:off x="8460432" y="6472512"/>
            <a:ext cx="215255" cy="182561"/>
          </a:xfrm>
          <a:prstGeom prst="rect">
            <a:avLst/>
          </a:prstGeom>
          <a:noFill/>
          <a:ln>
            <a:noFill/>
          </a:ln>
        </p:spPr>
        <p:txBody>
          <a:bodyPr lIns="0" tIns="0" rIns="0" bIns="0" anchor="b" anchorCtr="0">
            <a:noAutofit/>
          </a:bodyPr>
          <a:lstStyle/>
          <a:p>
            <a:pPr marL="0" marR="0" lvl="0" indent="0" algn="r" rtl="0">
              <a:spcBef>
                <a:spcPts val="0"/>
              </a:spcBef>
              <a:buSzPct val="25000"/>
              <a:buNone/>
            </a:pPr>
            <a:fld id="{00000000-1234-1234-1234-123412341234}" type="slidenum">
              <a:rPr lang="en-GB" sz="1200" b="0" i="0" u="none" strike="noStrike" cap="none">
                <a:solidFill>
                  <a:srgbClr val="283E36"/>
                </a:solidFill>
                <a:latin typeface="Arial"/>
                <a:ea typeface="Arial"/>
                <a:cs typeface="Arial"/>
                <a:sym typeface="Arial"/>
              </a:rPr>
              <a:t>‹#›</a:t>
            </a:fld>
            <a:endParaRPr lang="en-GB" sz="1200" b="0" i="0" u="none" strike="noStrike" cap="none" dirty="0">
              <a:solidFill>
                <a:srgbClr val="283E36"/>
              </a:solidFill>
              <a:latin typeface="Arial"/>
              <a:ea typeface="Arial"/>
              <a:cs typeface="Arial"/>
              <a:sym typeface="Arial"/>
            </a:endParaRPr>
          </a:p>
        </p:txBody>
      </p:sp>
    </p:spTree>
    <p:extLst>
      <p:ext uri="{BB962C8B-B14F-4D97-AF65-F5344CB8AC3E}">
        <p14:creationId xmlns:p14="http://schemas.microsoft.com/office/powerpoint/2010/main" val="2102358030"/>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1E47AAC2-AD9D-46D3-8E21-0D32BC1673B8}" type="datetime1">
              <a:rPr lang="en-GB" smtClean="0">
                <a:solidFill>
                  <a:prstClr val="black"/>
                </a:solidFill>
              </a:rPr>
              <a:pPr/>
              <a:t>08/01/2018</a:t>
            </a:fld>
            <a:endParaRPr lang="en-GB">
              <a:solidFill>
                <a:prstClr val="black"/>
              </a:solidFill>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GB">
              <a:solidFill>
                <a:prstClr val="black"/>
              </a:solidFill>
            </a:endParaRPr>
          </a:p>
        </p:txBody>
      </p:sp>
      <p:sp>
        <p:nvSpPr>
          <p:cNvPr id="5" name="Slide Number Placeholder 4"/>
          <p:cNvSpPr>
            <a:spLocks noGrp="1"/>
          </p:cNvSpPr>
          <p:nvPr>
            <p:ph type="sldNum" sz="quarter" idx="12"/>
          </p:nvPr>
        </p:nvSpPr>
        <p:spPr/>
        <p:txBody>
          <a:bodyPr/>
          <a:lstStyle/>
          <a:p>
            <a:fld id="{A02362BC-499C-435F-AF76-FEDF902D0D31}"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2944799590"/>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A027C2F5-EDFF-42C8-8AF1-E31F8E2F9A76}" type="datetime1">
              <a:rPr lang="en-GB" smtClean="0">
                <a:solidFill>
                  <a:prstClr val="black"/>
                </a:solidFill>
              </a:rPr>
              <a:pPr/>
              <a:t>08/01/2018</a:t>
            </a:fld>
            <a:endParaRPr lang="en-GB">
              <a:solidFill>
                <a:prstClr val="black"/>
              </a:solidFill>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GB">
              <a:solidFill>
                <a:prstClr val="black"/>
              </a:solidFill>
            </a:endParaRPr>
          </a:p>
        </p:txBody>
      </p:sp>
      <p:sp>
        <p:nvSpPr>
          <p:cNvPr id="4" name="Slide Number Placeholder 3"/>
          <p:cNvSpPr>
            <a:spLocks noGrp="1"/>
          </p:cNvSpPr>
          <p:nvPr>
            <p:ph type="sldNum" sz="quarter" idx="12"/>
          </p:nvPr>
        </p:nvSpPr>
        <p:spPr/>
        <p:txBody>
          <a:bodyPr/>
          <a:lstStyle/>
          <a:p>
            <a:fld id="{A02362BC-499C-435F-AF76-FEDF902D0D31}"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175886570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5D53C46-1F26-402A-853B-B5811B6E7C15}" type="datetime1">
              <a:rPr lang="en-GB" smtClean="0">
                <a:solidFill>
                  <a:prstClr val="black"/>
                </a:solidFill>
              </a:rPr>
              <a:pPr/>
              <a:t>08/01/2018</a:t>
            </a:fld>
            <a:endParaRPr lang="en-GB">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GB">
              <a:solidFill>
                <a:prstClr val="black"/>
              </a:solidFill>
            </a:endParaRPr>
          </a:p>
        </p:txBody>
      </p:sp>
      <p:sp>
        <p:nvSpPr>
          <p:cNvPr id="7" name="Slide Number Placeholder 6"/>
          <p:cNvSpPr>
            <a:spLocks noGrp="1"/>
          </p:cNvSpPr>
          <p:nvPr>
            <p:ph type="sldNum" sz="quarter" idx="12"/>
          </p:nvPr>
        </p:nvSpPr>
        <p:spPr/>
        <p:txBody>
          <a:bodyPr/>
          <a:lstStyle/>
          <a:p>
            <a:fld id="{A02362BC-499C-435F-AF76-FEDF902D0D31}"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2097252993"/>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44A6061-FA1B-4E1C-AA2B-2EE34C58EAA6}" type="datetime1">
              <a:rPr lang="en-GB" smtClean="0">
                <a:solidFill>
                  <a:prstClr val="black"/>
                </a:solidFill>
              </a:rPr>
              <a:pPr/>
              <a:t>08/01/2018</a:t>
            </a:fld>
            <a:endParaRPr lang="en-GB">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GB">
              <a:solidFill>
                <a:prstClr val="black"/>
              </a:solidFill>
            </a:endParaRPr>
          </a:p>
        </p:txBody>
      </p:sp>
      <p:sp>
        <p:nvSpPr>
          <p:cNvPr id="7" name="Slide Number Placeholder 6"/>
          <p:cNvSpPr>
            <a:spLocks noGrp="1"/>
          </p:cNvSpPr>
          <p:nvPr>
            <p:ph type="sldNum" sz="quarter" idx="12"/>
          </p:nvPr>
        </p:nvSpPr>
        <p:spPr/>
        <p:txBody>
          <a:bodyPr/>
          <a:lstStyle/>
          <a:p>
            <a:fld id="{A02362BC-499C-435F-AF76-FEDF902D0D31}"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1017592688"/>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5D4B48E-5727-4545-82E1-ABFA33D40B4C}" type="datetime1">
              <a:rPr lang="en-GB" smtClean="0">
                <a:solidFill>
                  <a:prstClr val="black"/>
                </a:solidFill>
              </a:rPr>
              <a:pPr/>
              <a:t>08/01/2018</a:t>
            </a:fld>
            <a:endParaRPr lang="en-GB">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GB">
              <a:solidFill>
                <a:prstClr val="black"/>
              </a:solidFill>
            </a:endParaRPr>
          </a:p>
        </p:txBody>
      </p:sp>
      <p:sp>
        <p:nvSpPr>
          <p:cNvPr id="6" name="Slide Number Placeholder 5"/>
          <p:cNvSpPr>
            <a:spLocks noGrp="1"/>
          </p:cNvSpPr>
          <p:nvPr>
            <p:ph type="sldNum" sz="quarter" idx="12"/>
          </p:nvPr>
        </p:nvSpPr>
        <p:spPr/>
        <p:txBody>
          <a:bodyPr/>
          <a:lstStyle/>
          <a:p>
            <a:fld id="{A02362BC-499C-435F-AF76-FEDF902D0D31}"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4123013372"/>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59AE219-63D4-4F15-BD91-1233358A44B2}" type="datetime1">
              <a:rPr lang="en-GB" smtClean="0">
                <a:solidFill>
                  <a:prstClr val="black"/>
                </a:solidFill>
              </a:rPr>
              <a:pPr/>
              <a:t>08/01/2018</a:t>
            </a:fld>
            <a:endParaRPr lang="en-GB">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GB">
              <a:solidFill>
                <a:prstClr val="black"/>
              </a:solidFill>
            </a:endParaRPr>
          </a:p>
        </p:txBody>
      </p:sp>
      <p:sp>
        <p:nvSpPr>
          <p:cNvPr id="6" name="Slide Number Placeholder 5"/>
          <p:cNvSpPr>
            <a:spLocks noGrp="1"/>
          </p:cNvSpPr>
          <p:nvPr>
            <p:ph type="sldNum" sz="quarter" idx="12"/>
          </p:nvPr>
        </p:nvSpPr>
        <p:spPr/>
        <p:txBody>
          <a:bodyPr/>
          <a:lstStyle/>
          <a:p>
            <a:fld id="{A02362BC-499C-435F-AF76-FEDF902D0D31}"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325810270"/>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matchingName="Power Symbol" userDrawn="1">
  <p:cSld name="Power Symbol">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236296" y="6918846"/>
            <a:ext cx="1367954" cy="182562"/>
          </a:xfrm>
          <a:prstGeom prst="rect">
            <a:avLst/>
          </a:prstGeom>
        </p:spPr>
        <p:txBody>
          <a:bodyPr/>
          <a:lstStyle/>
          <a:p>
            <a:endParaRPr lang="en-GB">
              <a:solidFill>
                <a:prstClr val="black"/>
              </a:solidFill>
            </a:endParaRPr>
          </a:p>
        </p:txBody>
      </p:sp>
      <p:sp>
        <p:nvSpPr>
          <p:cNvPr id="3" name="Footer Placeholder 2"/>
          <p:cNvSpPr>
            <a:spLocks noGrp="1"/>
          </p:cNvSpPr>
          <p:nvPr>
            <p:ph type="ftr" sz="quarter" idx="11"/>
          </p:nvPr>
        </p:nvSpPr>
        <p:spPr>
          <a:xfrm>
            <a:off x="755649" y="6918845"/>
            <a:ext cx="6048375" cy="182563"/>
          </a:xfrm>
          <a:prstGeom prst="rect">
            <a:avLst/>
          </a:prstGeom>
        </p:spPr>
        <p:txBody>
          <a:bodyPr/>
          <a:lstStyle/>
          <a:p>
            <a:endParaRPr lang="en-GB" dirty="0">
              <a:solidFill>
                <a:prstClr val="black"/>
              </a:solidFill>
            </a:endParaRPr>
          </a:p>
        </p:txBody>
      </p:sp>
      <p:sp>
        <p:nvSpPr>
          <p:cNvPr id="6" name="Slide Number Placeholder 5"/>
          <p:cNvSpPr>
            <a:spLocks noGrp="1"/>
          </p:cNvSpPr>
          <p:nvPr>
            <p:ph type="sldNum" sz="quarter" idx="12"/>
            <p:custDataLst>
              <p:tags r:id="rId1"/>
            </p:custDataLst>
          </p:nvPr>
        </p:nvSpPr>
        <p:spPr/>
        <p:txBody>
          <a:bodyPr/>
          <a:lstStyle/>
          <a:p>
            <a:fld id="{5E4D2043-7E31-4A53-BD33-72A88E682172}" type="slidenum">
              <a:rPr lang="de-DE" smtClean="0">
                <a:solidFill>
                  <a:prstClr val="black"/>
                </a:solidFill>
              </a:rPr>
              <a:pPr/>
              <a:t>‹#›</a:t>
            </a:fld>
            <a:endParaRPr lang="de-DE" dirty="0">
              <a:solidFill>
                <a:prstClr val="black"/>
              </a:solidFill>
            </a:endParaRPr>
          </a:p>
        </p:txBody>
      </p:sp>
      <p:grpSp>
        <p:nvGrpSpPr>
          <p:cNvPr id="10" name="Group 9"/>
          <p:cNvGrpSpPr/>
          <p:nvPr userDrawn="1"/>
        </p:nvGrpSpPr>
        <p:grpSpPr>
          <a:xfrm>
            <a:off x="3132138" y="1989138"/>
            <a:ext cx="2879725" cy="2879725"/>
            <a:chOff x="3132138" y="1989138"/>
            <a:chExt cx="2879725" cy="2879725"/>
          </a:xfrm>
        </p:grpSpPr>
        <p:sp>
          <p:nvSpPr>
            <p:cNvPr id="9" name="Rectangle 8"/>
            <p:cNvSpPr/>
            <p:nvPr userDrawn="1"/>
          </p:nvSpPr>
          <p:spPr>
            <a:xfrm>
              <a:off x="3707904" y="2564904"/>
              <a:ext cx="1728192" cy="1728192"/>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prstClr val="white"/>
                </a:solidFill>
                <a:latin typeface="SwissReSans" pitchFamily="34" charset="0"/>
              </a:endParaRPr>
            </a:p>
          </p:txBody>
        </p:sp>
        <p:sp>
          <p:nvSpPr>
            <p:cNvPr id="8" name="Freeform 5"/>
            <p:cNvSpPr>
              <a:spLocks noEditPoints="1"/>
            </p:cNvSpPr>
            <p:nvPr userDrawn="1"/>
          </p:nvSpPr>
          <p:spPr bwMode="auto">
            <a:xfrm>
              <a:off x="3132138" y="1989138"/>
              <a:ext cx="2879725" cy="2879725"/>
            </a:xfrm>
            <a:custGeom>
              <a:avLst/>
              <a:gdLst>
                <a:gd name="T0" fmla="*/ 738 w 1476"/>
                <a:gd name="T1" fmla="*/ 0 h 1476"/>
                <a:gd name="T2" fmla="*/ 0 w 1476"/>
                <a:gd name="T3" fmla="*/ 738 h 1476"/>
                <a:gd name="T4" fmla="*/ 738 w 1476"/>
                <a:gd name="T5" fmla="*/ 1476 h 1476"/>
                <a:gd name="T6" fmla="*/ 1476 w 1476"/>
                <a:gd name="T7" fmla="*/ 738 h 1476"/>
                <a:gd name="T8" fmla="*/ 738 w 1476"/>
                <a:gd name="T9" fmla="*/ 0 h 1476"/>
                <a:gd name="T10" fmla="*/ 547 w 1476"/>
                <a:gd name="T11" fmla="*/ 1099 h 1476"/>
                <a:gd name="T12" fmla="*/ 388 w 1476"/>
                <a:gd name="T13" fmla="*/ 1099 h 1476"/>
                <a:gd name="T14" fmla="*/ 388 w 1476"/>
                <a:gd name="T15" fmla="*/ 637 h 1476"/>
                <a:gd name="T16" fmla="*/ 547 w 1476"/>
                <a:gd name="T17" fmla="*/ 637 h 1476"/>
                <a:gd name="T18" fmla="*/ 547 w 1476"/>
                <a:gd name="T19" fmla="*/ 1099 h 1476"/>
                <a:gd name="T20" fmla="*/ 817 w 1476"/>
                <a:gd name="T21" fmla="*/ 1099 h 1476"/>
                <a:gd name="T22" fmla="*/ 658 w 1476"/>
                <a:gd name="T23" fmla="*/ 1099 h 1476"/>
                <a:gd name="T24" fmla="*/ 658 w 1476"/>
                <a:gd name="T25" fmla="*/ 637 h 1476"/>
                <a:gd name="T26" fmla="*/ 817 w 1476"/>
                <a:gd name="T27" fmla="*/ 637 h 1476"/>
                <a:gd name="T28" fmla="*/ 817 w 1476"/>
                <a:gd name="T29" fmla="*/ 1099 h 1476"/>
                <a:gd name="T30" fmla="*/ 1088 w 1476"/>
                <a:gd name="T31" fmla="*/ 1099 h 1476"/>
                <a:gd name="T32" fmla="*/ 929 w 1476"/>
                <a:gd name="T33" fmla="*/ 1099 h 1476"/>
                <a:gd name="T34" fmla="*/ 929 w 1476"/>
                <a:gd name="T35" fmla="*/ 637 h 1476"/>
                <a:gd name="T36" fmla="*/ 1088 w 1476"/>
                <a:gd name="T37" fmla="*/ 637 h 1476"/>
                <a:gd name="T38" fmla="*/ 1088 w 1476"/>
                <a:gd name="T39" fmla="*/ 1099 h 1476"/>
                <a:gd name="T40" fmla="*/ 1094 w 1476"/>
                <a:gd name="T41" fmla="*/ 524 h 1476"/>
                <a:gd name="T42" fmla="*/ 382 w 1476"/>
                <a:gd name="T43" fmla="*/ 524 h 1476"/>
                <a:gd name="T44" fmla="*/ 382 w 1476"/>
                <a:gd name="T45" fmla="*/ 374 h 1476"/>
                <a:gd name="T46" fmla="*/ 1094 w 1476"/>
                <a:gd name="T47" fmla="*/ 374 h 1476"/>
                <a:gd name="T48" fmla="*/ 1094 w 1476"/>
                <a:gd name="T49" fmla="*/ 524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76" h="1476">
                  <a:moveTo>
                    <a:pt x="738" y="0"/>
                  </a:moveTo>
                  <a:cubicBezTo>
                    <a:pt x="330" y="0"/>
                    <a:pt x="0" y="331"/>
                    <a:pt x="0" y="738"/>
                  </a:cubicBezTo>
                  <a:cubicBezTo>
                    <a:pt x="0" y="1146"/>
                    <a:pt x="330" y="1476"/>
                    <a:pt x="738" y="1476"/>
                  </a:cubicBezTo>
                  <a:cubicBezTo>
                    <a:pt x="1145" y="1476"/>
                    <a:pt x="1476" y="1146"/>
                    <a:pt x="1476" y="738"/>
                  </a:cubicBezTo>
                  <a:cubicBezTo>
                    <a:pt x="1476" y="331"/>
                    <a:pt x="1145" y="0"/>
                    <a:pt x="738" y="0"/>
                  </a:cubicBezTo>
                  <a:moveTo>
                    <a:pt x="547" y="1099"/>
                  </a:moveTo>
                  <a:cubicBezTo>
                    <a:pt x="388" y="1099"/>
                    <a:pt x="388" y="1099"/>
                    <a:pt x="388" y="1099"/>
                  </a:cubicBezTo>
                  <a:cubicBezTo>
                    <a:pt x="388" y="637"/>
                    <a:pt x="388" y="637"/>
                    <a:pt x="388" y="637"/>
                  </a:cubicBezTo>
                  <a:cubicBezTo>
                    <a:pt x="547" y="637"/>
                    <a:pt x="547" y="637"/>
                    <a:pt x="547" y="637"/>
                  </a:cubicBezTo>
                  <a:lnTo>
                    <a:pt x="547" y="1099"/>
                  </a:lnTo>
                  <a:close/>
                  <a:moveTo>
                    <a:pt x="817" y="1099"/>
                  </a:moveTo>
                  <a:cubicBezTo>
                    <a:pt x="658" y="1099"/>
                    <a:pt x="658" y="1099"/>
                    <a:pt x="658" y="1099"/>
                  </a:cubicBezTo>
                  <a:cubicBezTo>
                    <a:pt x="658" y="637"/>
                    <a:pt x="658" y="637"/>
                    <a:pt x="658" y="637"/>
                  </a:cubicBezTo>
                  <a:cubicBezTo>
                    <a:pt x="817" y="637"/>
                    <a:pt x="817" y="637"/>
                    <a:pt x="817" y="637"/>
                  </a:cubicBezTo>
                  <a:lnTo>
                    <a:pt x="817" y="1099"/>
                  </a:lnTo>
                  <a:close/>
                  <a:moveTo>
                    <a:pt x="1088" y="1099"/>
                  </a:moveTo>
                  <a:cubicBezTo>
                    <a:pt x="929" y="1099"/>
                    <a:pt x="929" y="1099"/>
                    <a:pt x="929" y="1099"/>
                  </a:cubicBezTo>
                  <a:cubicBezTo>
                    <a:pt x="929" y="637"/>
                    <a:pt x="929" y="637"/>
                    <a:pt x="929" y="637"/>
                  </a:cubicBezTo>
                  <a:cubicBezTo>
                    <a:pt x="1088" y="637"/>
                    <a:pt x="1088" y="637"/>
                    <a:pt x="1088" y="637"/>
                  </a:cubicBezTo>
                  <a:lnTo>
                    <a:pt x="1088" y="1099"/>
                  </a:lnTo>
                  <a:close/>
                  <a:moveTo>
                    <a:pt x="1094" y="524"/>
                  </a:moveTo>
                  <a:cubicBezTo>
                    <a:pt x="382" y="524"/>
                    <a:pt x="382" y="524"/>
                    <a:pt x="382" y="524"/>
                  </a:cubicBezTo>
                  <a:cubicBezTo>
                    <a:pt x="382" y="374"/>
                    <a:pt x="382" y="374"/>
                    <a:pt x="382" y="374"/>
                  </a:cubicBezTo>
                  <a:cubicBezTo>
                    <a:pt x="1094" y="374"/>
                    <a:pt x="1094" y="374"/>
                    <a:pt x="1094" y="374"/>
                  </a:cubicBezTo>
                  <a:lnTo>
                    <a:pt x="1094" y="524"/>
                  </a:lnTo>
                  <a:close/>
                </a:path>
              </a:pathLst>
            </a:custGeom>
            <a:solidFill>
              <a:srgbClr val="627D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spTree>
    <p:extLst>
      <p:ext uri="{BB962C8B-B14F-4D97-AF65-F5344CB8AC3E}">
        <p14:creationId xmlns:p14="http://schemas.microsoft.com/office/powerpoint/2010/main" val="372694843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Click to edit Master title style</a:t>
            </a:r>
            <a:endParaRPr lang="en-GB" dirty="0"/>
          </a:p>
        </p:txBody>
      </p:sp>
      <p:sp>
        <p:nvSpPr>
          <p:cNvPr id="9" name="Date Placeholder 8"/>
          <p:cNvSpPr>
            <a:spLocks noGrp="1"/>
          </p:cNvSpPr>
          <p:nvPr>
            <p:ph type="dt" sz="half" idx="10"/>
          </p:nvPr>
        </p:nvSpPr>
        <p:spPr>
          <a:xfrm>
            <a:off x="7236296" y="6918846"/>
            <a:ext cx="1367954" cy="182562"/>
          </a:xfrm>
          <a:prstGeom prst="rect">
            <a:avLst/>
          </a:prstGeom>
        </p:spPr>
        <p:txBody>
          <a:bodyPr/>
          <a:lstStyle/>
          <a:p>
            <a:endParaRPr lang="en-GB" dirty="0">
              <a:solidFill>
                <a:srgbClr val="283E36"/>
              </a:solidFill>
            </a:endParaRPr>
          </a:p>
        </p:txBody>
      </p:sp>
      <p:sp>
        <p:nvSpPr>
          <p:cNvPr id="10" name="Slide Number Placeholder 9"/>
          <p:cNvSpPr>
            <a:spLocks noGrp="1"/>
          </p:cNvSpPr>
          <p:nvPr>
            <p:ph type="sldNum" sz="quarter" idx="11"/>
          </p:nvPr>
        </p:nvSpPr>
        <p:spPr/>
        <p:txBody>
          <a:bodyPr/>
          <a:lstStyle/>
          <a:p>
            <a:fld id="{8E9F59B9-8094-4618-B073-21DD649DF751}" type="slidenum">
              <a:rPr lang="en-GB" smtClean="0">
                <a:solidFill>
                  <a:srgbClr val="283E36"/>
                </a:solidFill>
              </a:rPr>
              <a:pPr/>
              <a:t>‹#›</a:t>
            </a:fld>
            <a:endParaRPr lang="en-GB" dirty="0">
              <a:solidFill>
                <a:srgbClr val="283E36"/>
              </a:solidFill>
            </a:endParaRPr>
          </a:p>
        </p:txBody>
      </p:sp>
      <p:sp>
        <p:nvSpPr>
          <p:cNvPr id="11" name="Footer Placeholder 10"/>
          <p:cNvSpPr>
            <a:spLocks noGrp="1"/>
          </p:cNvSpPr>
          <p:nvPr>
            <p:ph type="ftr" sz="quarter" idx="12"/>
          </p:nvPr>
        </p:nvSpPr>
        <p:spPr>
          <a:xfrm>
            <a:off x="755649" y="6918845"/>
            <a:ext cx="6048375" cy="182563"/>
          </a:xfrm>
          <a:prstGeom prst="rect">
            <a:avLst/>
          </a:prstGeom>
        </p:spPr>
        <p:txBody>
          <a:bodyPr/>
          <a:lstStyle/>
          <a:p>
            <a:endParaRPr lang="en-GB" dirty="0">
              <a:solidFill>
                <a:srgbClr val="283E36"/>
              </a:solidFill>
            </a:endParaRPr>
          </a:p>
        </p:txBody>
      </p:sp>
      <p:sp>
        <p:nvSpPr>
          <p:cNvPr id="6" name="Rectangle 3"/>
          <p:cNvSpPr>
            <a:spLocks noGrp="1" noChangeArrowheads="1"/>
          </p:cNvSpPr>
          <p:nvPr userDrawn="1">
            <p:ph type="subTitle" idx="1"/>
          </p:nvPr>
        </p:nvSpPr>
        <p:spPr>
          <a:xfrm>
            <a:off x="1371600" y="3886200"/>
            <a:ext cx="6400800" cy="1752600"/>
          </a:xfrm>
          <a:prstGeom prst="rect">
            <a:avLst/>
          </a:prstGeom>
        </p:spPr>
        <p:txBody>
          <a:bodyPr/>
          <a:lstStyle/>
          <a:p>
            <a:endParaRPr lang="en-GB" dirty="0"/>
          </a:p>
        </p:txBody>
      </p:sp>
    </p:spTree>
    <p:extLst>
      <p:ext uri="{BB962C8B-B14F-4D97-AF65-F5344CB8AC3E}">
        <p14:creationId xmlns:p14="http://schemas.microsoft.com/office/powerpoint/2010/main" val="1006344781"/>
      </p:ext>
    </p:extLst>
  </p:cSld>
  <p:clrMapOvr>
    <a:masterClrMapping/>
  </p:clrMapOvr>
  <p:hf hdr="0" ftr="0" dt="0"/>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matchingName="Closing" userDrawn="1">
  <p:cSld name="Closing">
    <p:spTree>
      <p:nvGrpSpPr>
        <p:cNvPr id="1" name=""/>
        <p:cNvGrpSpPr/>
        <p:nvPr/>
      </p:nvGrpSpPr>
      <p:grpSpPr>
        <a:xfrm>
          <a:off x="0" y="0"/>
          <a:ext cx="0" cy="0"/>
          <a:chOff x="0" y="0"/>
          <a:chExt cx="0" cy="0"/>
        </a:xfrm>
      </p:grpSpPr>
      <p:pic>
        <p:nvPicPr>
          <p:cNvPr id="5" name="Picture 4"/>
          <p:cNvPicPr>
            <a:picLocks/>
          </p:cNvPicPr>
          <p:nvPr userDrawn="1">
            <p:custDataLst>
              <p:tags r:id="rId2"/>
            </p:custDataLst>
          </p:nvPr>
        </p:nvPicPr>
        <p:blipFill>
          <a:blip r:embed="rId8">
            <a:extLst>
              <a:ext uri="{28A0092B-C50C-407E-A947-70E740481C1C}">
                <a14:useLocalDpi xmlns:a14="http://schemas.microsoft.com/office/drawing/2010/main" val="0"/>
              </a:ext>
            </a:extLst>
          </a:blip>
          <a:stretch>
            <a:fillRect/>
          </a:stretch>
        </p:blipFill>
        <p:spPr bwMode="hidden">
          <a:xfrm>
            <a:off x="0" y="0"/>
            <a:ext cx="9144000" cy="6858000"/>
          </a:xfrm>
          <a:prstGeom prst="rect">
            <a:avLst/>
          </a:prstGeom>
        </p:spPr>
      </p:pic>
      <p:sp>
        <p:nvSpPr>
          <p:cNvPr id="2" name="Title 1"/>
          <p:cNvSpPr>
            <a:spLocks noGrp="1"/>
          </p:cNvSpPr>
          <p:nvPr>
            <p:ph type="ctrTitle"/>
          </p:nvPr>
        </p:nvSpPr>
        <p:spPr bwMode="black">
          <a:xfrm>
            <a:off x="684213" y="1628775"/>
            <a:ext cx="7272163" cy="1329620"/>
          </a:xfrm>
        </p:spPr>
        <p:txBody>
          <a:bodyPr anchor="t" anchorCtr="0">
            <a:noAutofit/>
          </a:bodyPr>
          <a:lstStyle>
            <a:lvl1pPr algn="l">
              <a:lnSpc>
                <a:spcPct val="80000"/>
              </a:lnSpc>
              <a:defRPr sz="4800">
                <a:solidFill>
                  <a:srgbClr val="FFFFFF"/>
                </a:solidFill>
                <a:latin typeface="SwissReSans Light" pitchFamily="34" charset="0"/>
              </a:defRPr>
            </a:lvl1pPr>
          </a:lstStyle>
          <a:p>
            <a:r>
              <a:rPr lang="en-GB" dirty="0" smtClean="0"/>
              <a:t>Click to edit Master title style</a:t>
            </a:r>
            <a:endParaRPr lang="en-GB" dirty="0"/>
          </a:p>
        </p:txBody>
      </p:sp>
      <p:sp>
        <p:nvSpPr>
          <p:cNvPr id="3" name="Date Placeholder 2"/>
          <p:cNvSpPr>
            <a:spLocks noGrp="1"/>
          </p:cNvSpPr>
          <p:nvPr>
            <p:ph type="dt" sz="half" idx="10"/>
          </p:nvPr>
        </p:nvSpPr>
        <p:spPr>
          <a:xfrm>
            <a:off x="7236296" y="6918846"/>
            <a:ext cx="1367954" cy="182562"/>
          </a:xfrm>
          <a:prstGeom prst="rect">
            <a:avLst/>
          </a:prstGeom>
        </p:spPr>
        <p:txBody>
          <a:bodyPr/>
          <a:lstStyle/>
          <a:p>
            <a:endParaRPr lang="en-GB" dirty="0">
              <a:solidFill>
                <a:srgbClr val="283E36"/>
              </a:solidFill>
            </a:endParaRPr>
          </a:p>
        </p:txBody>
      </p:sp>
      <p:sp>
        <p:nvSpPr>
          <p:cNvPr id="7" name="Footer Placeholder 6"/>
          <p:cNvSpPr>
            <a:spLocks noGrp="1"/>
          </p:cNvSpPr>
          <p:nvPr>
            <p:ph type="ftr" sz="quarter" idx="11"/>
          </p:nvPr>
        </p:nvSpPr>
        <p:spPr>
          <a:xfrm>
            <a:off x="755649" y="6918845"/>
            <a:ext cx="6048375" cy="182563"/>
          </a:xfrm>
          <a:prstGeom prst="rect">
            <a:avLst/>
          </a:prstGeom>
        </p:spPr>
        <p:txBody>
          <a:bodyPr/>
          <a:lstStyle/>
          <a:p>
            <a:endParaRPr lang="en-GB" dirty="0">
              <a:solidFill>
                <a:srgbClr val="283E36"/>
              </a:solidFill>
            </a:endParaRPr>
          </a:p>
        </p:txBody>
      </p:sp>
      <p:sp>
        <p:nvSpPr>
          <p:cNvPr id="8" name="Slide Number Placeholder 7"/>
          <p:cNvSpPr>
            <a:spLocks noGrp="1"/>
          </p:cNvSpPr>
          <p:nvPr>
            <p:ph type="sldNum" sz="quarter" idx="12"/>
            <p:custDataLst>
              <p:tags r:id="rId3"/>
            </p:custDataLst>
          </p:nvPr>
        </p:nvSpPr>
        <p:spPr>
          <a:xfrm>
            <a:off x="8460432" y="6472238"/>
            <a:ext cx="215256" cy="182562"/>
          </a:xfrm>
        </p:spPr>
        <p:txBody>
          <a:bodyPr/>
          <a:lstStyle/>
          <a:p>
            <a:fld id="{5E4D2043-7E31-4A53-BD33-72A88E682172}" type="slidenum">
              <a:rPr lang="en-GB" smtClean="0">
                <a:solidFill>
                  <a:srgbClr val="283E36"/>
                </a:solidFill>
              </a:rPr>
              <a:pPr/>
              <a:t>‹#›</a:t>
            </a:fld>
            <a:endParaRPr lang="en-GB" dirty="0">
              <a:solidFill>
                <a:srgbClr val="283E36"/>
              </a:solidFill>
            </a:endParaRPr>
          </a:p>
        </p:txBody>
      </p:sp>
      <p:sp>
        <p:nvSpPr>
          <p:cNvPr id="9" name="Text Placeholder 9"/>
          <p:cNvSpPr>
            <a:spLocks noGrp="1"/>
          </p:cNvSpPr>
          <p:nvPr>
            <p:ph type="body" sz="quarter" idx="13"/>
          </p:nvPr>
        </p:nvSpPr>
        <p:spPr>
          <a:xfrm>
            <a:off x="684213" y="3573016"/>
            <a:ext cx="7272163" cy="2448372"/>
          </a:xfrm>
        </p:spPr>
        <p:txBody>
          <a:bodyPr/>
          <a:lstStyle>
            <a:lvl1pPr marL="0" indent="0">
              <a:spcBef>
                <a:spcPts val="0"/>
              </a:spcBef>
              <a:spcAft>
                <a:spcPts val="1200"/>
              </a:spcAft>
              <a:buFontTx/>
              <a:buNone/>
              <a:defRPr sz="1200">
                <a:solidFill>
                  <a:srgbClr val="283E36"/>
                </a:solidFill>
                <a:latin typeface="SwissReSans Light" panose="020B0504020202020204" pitchFamily="34" charset="0"/>
              </a:defRPr>
            </a:lvl1pPr>
            <a:lvl2pPr marL="182562" indent="0">
              <a:spcBef>
                <a:spcPts val="0"/>
              </a:spcBef>
              <a:spcAft>
                <a:spcPts val="1200"/>
              </a:spcAft>
              <a:buFontTx/>
              <a:buNone/>
              <a:defRPr sz="1200">
                <a:solidFill>
                  <a:srgbClr val="283E36"/>
                </a:solidFill>
                <a:latin typeface="SwissReSans Light" panose="020B0504020202020204" pitchFamily="34" charset="0"/>
              </a:defRPr>
            </a:lvl2pPr>
            <a:lvl3pPr marL="444500" indent="0">
              <a:spcBef>
                <a:spcPts val="0"/>
              </a:spcBef>
              <a:spcAft>
                <a:spcPts val="1200"/>
              </a:spcAft>
              <a:buFontTx/>
              <a:buNone/>
              <a:defRPr sz="1200">
                <a:solidFill>
                  <a:srgbClr val="283E36"/>
                </a:solidFill>
                <a:latin typeface="SwissReSans Light" panose="020B0504020202020204" pitchFamily="34" charset="0"/>
              </a:defRPr>
            </a:lvl3pPr>
            <a:lvl4pPr marL="715963" indent="0">
              <a:spcBef>
                <a:spcPts val="0"/>
              </a:spcBef>
              <a:spcAft>
                <a:spcPts val="1200"/>
              </a:spcAft>
              <a:buFontTx/>
              <a:buNone/>
              <a:defRPr sz="1200">
                <a:solidFill>
                  <a:srgbClr val="283E36"/>
                </a:solidFill>
                <a:latin typeface="SwissReSans Light" panose="020B0504020202020204" pitchFamily="34" charset="0"/>
              </a:defRPr>
            </a:lvl4pPr>
            <a:lvl5pPr marL="985838" indent="0">
              <a:spcBef>
                <a:spcPts val="0"/>
              </a:spcBef>
              <a:spcAft>
                <a:spcPts val="1200"/>
              </a:spcAft>
              <a:buFontTx/>
              <a:buNone/>
              <a:defRPr sz="1200">
                <a:solidFill>
                  <a:srgbClr val="283E36"/>
                </a:solidFill>
                <a:latin typeface="SwissReSans Light" panose="020B0504020202020204" pitchFamily="34" charset="0"/>
              </a:defRPr>
            </a:lvl5pPr>
          </a:lstStyle>
          <a:p>
            <a:pPr lvl="0"/>
            <a:r>
              <a:rPr lang="en-GB" dirty="0" smtClean="0"/>
              <a:t>Click to edit Master text styles</a:t>
            </a:r>
          </a:p>
        </p:txBody>
      </p:sp>
      <p:sp>
        <p:nvSpPr>
          <p:cNvPr id="10" name="Classification"/>
          <p:cNvSpPr txBox="1">
            <a:spLocks noChangeArrowheads="1"/>
          </p:cNvSpPr>
          <p:nvPr userDrawn="1">
            <p:custDataLst>
              <p:tags r:id="rId4"/>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endParaRPr lang="en-GB" sz="900" dirty="0">
              <a:solidFill>
                <a:srgbClr val="283E36"/>
              </a:solidFill>
              <a:latin typeface="SwissReSans" pitchFamily="34" charset="0"/>
            </a:endParaRPr>
          </a:p>
        </p:txBody>
      </p:sp>
      <p:sp>
        <p:nvSpPr>
          <p:cNvPr id="13" name="Footer"/>
          <p:cNvSpPr txBox="1">
            <a:spLocks/>
          </p:cNvSpPr>
          <p:nvPr userDrawn="1">
            <p:custDataLst>
              <p:tags r:id="rId5"/>
            </p:custDataLst>
          </p:nvPr>
        </p:nvSpPr>
        <p:spPr bwMode="black">
          <a:xfrm>
            <a:off x="2340496" y="6505575"/>
            <a:ext cx="5903912" cy="139700"/>
          </a:xfrm>
          <a:prstGeom prst="rect">
            <a:avLst/>
          </a:prstGeom>
        </p:spPr>
        <p:txBody>
          <a:bodyPr vert="horz" wrap="none" lIns="0" tIns="0" rIns="0" bIns="0" rtlCol="0" anchor="b" anchorCtr="0"/>
          <a:lstStyle/>
          <a:p>
            <a:pPr algn="r"/>
            <a:endParaRPr lang="en-GB" sz="1000" dirty="0">
              <a:solidFill>
                <a:srgbClr val="283E36"/>
              </a:solidFill>
              <a:latin typeface="SwissReSans" pitchFamily="34" charset="0"/>
            </a:endParaRPr>
          </a:p>
        </p:txBody>
      </p:sp>
      <p:pic>
        <p:nvPicPr>
          <p:cNvPr id="6" name="Picture 5"/>
          <p:cNvPicPr>
            <a:picLocks noChangeAspect="1"/>
          </p:cNvPicPr>
          <p:nvPr userDrawn="1">
            <p:custDataLst>
              <p:tags r:id="rId6"/>
            </p:custDataLst>
          </p:nvPr>
        </p:nvPicPr>
        <p:blipFill>
          <a:blip r:embed="rId9" cstate="print">
            <a:extLst>
              <a:ext uri="{28A0092B-C50C-407E-A947-70E740481C1C}">
                <a14:useLocalDpi xmlns:a14="http://schemas.microsoft.com/office/drawing/2010/main" val="0"/>
              </a:ext>
            </a:extLst>
          </a:blip>
          <a:stretch>
            <a:fillRect/>
          </a:stretch>
        </p:blipFill>
        <p:spPr bwMode="gray">
          <a:xfrm>
            <a:off x="401751" y="6456609"/>
            <a:ext cx="924574" cy="217513"/>
          </a:xfrm>
          <a:prstGeom prst="rect">
            <a:avLst/>
          </a:prstGeom>
        </p:spPr>
      </p:pic>
    </p:spTree>
    <p:extLst>
      <p:ext uri="{BB962C8B-B14F-4D97-AF65-F5344CB8AC3E}">
        <p14:creationId xmlns:p14="http://schemas.microsoft.com/office/powerpoint/2010/main" val="4226208284"/>
      </p:ext>
    </p:extLst>
  </p:cSld>
  <p:clrMapOvr>
    <a:masterClrMapping/>
  </p:clrMapOvr>
  <p:hf hdr="0" ftr="0" dt="0"/>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matchingName="Title Slide" userDrawn="1">
  <p:cSld name="1_Title Slide">
    <p:bg>
      <p:bgPr>
        <a:solidFill>
          <a:srgbClr val="D1DCD6"/>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bwMode="gray">
          <a:xfrm>
            <a:off x="0" y="0"/>
            <a:ext cx="9144000" cy="6858000"/>
          </a:xfrm>
        </p:spPr>
        <p:txBody>
          <a:bodyPr/>
          <a:lstStyle>
            <a:lvl1pPr>
              <a:buFontTx/>
              <a:buNone/>
              <a:defRPr sz="1200">
                <a:solidFill>
                  <a:srgbClr val="A8BAB2"/>
                </a:solidFill>
                <a:latin typeface="SwissReSans" pitchFamily="34" charset="0"/>
              </a:defRPr>
            </a:lvl1pPr>
          </a:lstStyle>
          <a:p>
            <a:r>
              <a:rPr lang="en-GB" dirty="0" smtClean="0"/>
              <a:t>Click icon to add picture</a:t>
            </a:r>
            <a:endParaRPr lang="en-GB" dirty="0"/>
          </a:p>
        </p:txBody>
      </p:sp>
      <p:sp>
        <p:nvSpPr>
          <p:cNvPr id="2" name="Title 1"/>
          <p:cNvSpPr>
            <a:spLocks noGrp="1"/>
          </p:cNvSpPr>
          <p:nvPr>
            <p:ph type="ctrTitle"/>
          </p:nvPr>
        </p:nvSpPr>
        <p:spPr bwMode="white">
          <a:xfrm>
            <a:off x="684213" y="1628776"/>
            <a:ext cx="7272163" cy="1296168"/>
          </a:xfrm>
        </p:spPr>
        <p:txBody>
          <a:bodyPr>
            <a:noAutofit/>
          </a:bodyPr>
          <a:lstStyle>
            <a:lvl1pPr algn="l">
              <a:lnSpc>
                <a:spcPct val="80000"/>
              </a:lnSpc>
              <a:defRPr sz="4800">
                <a:solidFill>
                  <a:srgbClr val="FFFFFF"/>
                </a:solidFill>
                <a:latin typeface="SwissReSans Light" pitchFamily="34" charset="0"/>
              </a:defRPr>
            </a:lvl1pPr>
          </a:lstStyle>
          <a:p>
            <a:r>
              <a:rPr lang="en-GB" dirty="0" smtClean="0"/>
              <a:t>Click to edit Master title style</a:t>
            </a:r>
            <a:endParaRPr lang="en-GB" dirty="0"/>
          </a:p>
        </p:txBody>
      </p:sp>
      <p:sp>
        <p:nvSpPr>
          <p:cNvPr id="3" name="Subtitle 2"/>
          <p:cNvSpPr>
            <a:spLocks noGrp="1"/>
          </p:cNvSpPr>
          <p:nvPr>
            <p:ph type="subTitle" idx="1"/>
          </p:nvPr>
        </p:nvSpPr>
        <p:spPr bwMode="white">
          <a:xfrm>
            <a:off x="684213" y="2996952"/>
            <a:ext cx="7272163" cy="288032"/>
          </a:xfrm>
        </p:spPr>
        <p:txBody>
          <a:bodyPr/>
          <a:lstStyle>
            <a:lvl1pPr marL="0" indent="0" algn="l">
              <a:lnSpc>
                <a:spcPct val="100000"/>
              </a:lnSpc>
              <a:spcBef>
                <a:spcPts val="0"/>
              </a:spcBef>
              <a:buNone/>
              <a:defRPr>
                <a:solidFill>
                  <a:srgbClr val="FFFFFF"/>
                </a:solidFill>
                <a:latin typeface="SwissReSans"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Click to edit Master subtitle style</a:t>
            </a:r>
            <a:endParaRPr lang="en-GB" dirty="0"/>
          </a:p>
        </p:txBody>
      </p:sp>
      <p:sp>
        <p:nvSpPr>
          <p:cNvPr id="11" name="Classification"/>
          <p:cNvSpPr txBox="1">
            <a:spLocks noChangeArrowheads="1"/>
          </p:cNvSpPr>
          <p:nvPr userDrawn="1">
            <p:custDataLst>
              <p:tags r:id="rId2"/>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pic>
        <p:nvPicPr>
          <p:cNvPr id="6" name="Picture 5"/>
          <p:cNvPicPr>
            <a:picLocks noChangeAspect="1"/>
          </p:cNvPicPr>
          <p:nvPr userDrawn="1">
            <p:custDataLst>
              <p:tags r:id="rId3"/>
            </p:custDataLst>
          </p:nvPr>
        </p:nvPicPr>
        <p:blipFill>
          <a:blip r:embed="rId5" cstate="print">
            <a:extLst>
              <a:ext uri="{28A0092B-C50C-407E-A947-70E740481C1C}">
                <a14:useLocalDpi xmlns:a14="http://schemas.microsoft.com/office/drawing/2010/main" val="0"/>
              </a:ext>
            </a:extLst>
          </a:blip>
          <a:stretch>
            <a:fillRect/>
          </a:stretch>
        </p:blipFill>
        <p:spPr bwMode="gray">
          <a:xfrm>
            <a:off x="263426" y="301052"/>
            <a:ext cx="1379177" cy="324512"/>
          </a:xfrm>
          <a:prstGeom prst="rect">
            <a:avLst/>
          </a:prstGeom>
        </p:spPr>
      </p:pic>
    </p:spTree>
    <p:extLst>
      <p:ext uri="{BB962C8B-B14F-4D97-AF65-F5344CB8AC3E}">
        <p14:creationId xmlns:p14="http://schemas.microsoft.com/office/powerpoint/2010/main" val="2260211084"/>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Title Slide" preserve="1" userDrawn="1">
  <p:cSld name="Title Slide">
    <p:bg>
      <p:bgPr>
        <a:solidFill>
          <a:srgbClr val="D1DCD6"/>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bwMode="gray">
          <a:xfrm>
            <a:off x="0" y="0"/>
            <a:ext cx="9144000" cy="6858000"/>
          </a:xfrm>
        </p:spPr>
        <p:txBody>
          <a:bodyPr/>
          <a:lstStyle>
            <a:lvl1pPr>
              <a:buFontTx/>
              <a:buNone/>
              <a:defRPr sz="1200">
                <a:solidFill>
                  <a:srgbClr val="A8BAB2"/>
                </a:solidFill>
                <a:latin typeface="SwissReSans" pitchFamily="34" charset="0"/>
              </a:defRPr>
            </a:lvl1pPr>
          </a:lstStyle>
          <a:p>
            <a:r>
              <a:rPr lang="en-GB" dirty="0" smtClean="0"/>
              <a:t>Click icon to add picture</a:t>
            </a:r>
            <a:endParaRPr lang="en-GB" dirty="0"/>
          </a:p>
        </p:txBody>
      </p:sp>
      <p:sp>
        <p:nvSpPr>
          <p:cNvPr id="2" name="Title 1"/>
          <p:cNvSpPr>
            <a:spLocks noGrp="1"/>
          </p:cNvSpPr>
          <p:nvPr>
            <p:ph type="ctrTitle"/>
          </p:nvPr>
        </p:nvSpPr>
        <p:spPr bwMode="white">
          <a:xfrm>
            <a:off x="684213" y="1628776"/>
            <a:ext cx="7272163" cy="1296168"/>
          </a:xfrm>
        </p:spPr>
        <p:txBody>
          <a:bodyPr>
            <a:noAutofit/>
          </a:bodyPr>
          <a:lstStyle>
            <a:lvl1pPr algn="l">
              <a:lnSpc>
                <a:spcPct val="80000"/>
              </a:lnSpc>
              <a:defRPr sz="4800">
                <a:solidFill>
                  <a:srgbClr val="FFFFFF"/>
                </a:solidFill>
                <a:latin typeface="SwissReSans Light" pitchFamily="34" charset="0"/>
              </a:defRPr>
            </a:lvl1pPr>
          </a:lstStyle>
          <a:p>
            <a:r>
              <a:rPr lang="en-GB" dirty="0" smtClean="0"/>
              <a:t>Click to edit Master title style</a:t>
            </a:r>
            <a:endParaRPr lang="en-GB" dirty="0"/>
          </a:p>
        </p:txBody>
      </p:sp>
      <p:sp>
        <p:nvSpPr>
          <p:cNvPr id="3" name="Subtitle 2"/>
          <p:cNvSpPr>
            <a:spLocks noGrp="1"/>
          </p:cNvSpPr>
          <p:nvPr>
            <p:ph type="subTitle" idx="1"/>
          </p:nvPr>
        </p:nvSpPr>
        <p:spPr bwMode="white">
          <a:xfrm>
            <a:off x="684213" y="2996952"/>
            <a:ext cx="7272163" cy="288032"/>
          </a:xfrm>
        </p:spPr>
        <p:txBody>
          <a:bodyPr/>
          <a:lstStyle>
            <a:lvl1pPr marL="0" indent="0" algn="l">
              <a:lnSpc>
                <a:spcPct val="100000"/>
              </a:lnSpc>
              <a:spcBef>
                <a:spcPts val="0"/>
              </a:spcBef>
              <a:buNone/>
              <a:defRPr>
                <a:solidFill>
                  <a:srgbClr val="FFFFFF"/>
                </a:solidFill>
                <a:latin typeface="SwissReSans"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Click to edit Master subtitle style</a:t>
            </a:r>
            <a:endParaRPr lang="en-GB" dirty="0"/>
          </a:p>
        </p:txBody>
      </p:sp>
      <p:sp>
        <p:nvSpPr>
          <p:cNvPr id="11" name="Classification"/>
          <p:cNvSpPr txBox="1">
            <a:spLocks noChangeArrowheads="1"/>
          </p:cNvSpPr>
          <p:nvPr userDrawn="1">
            <p:custDataLst>
              <p:tags r:id="rId2"/>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pic>
        <p:nvPicPr>
          <p:cNvPr id="6" name="Picture 5"/>
          <p:cNvPicPr>
            <a:picLocks noChangeAspect="1"/>
          </p:cNvPicPr>
          <p:nvPr userDrawn="1">
            <p:custDataLst>
              <p:tags r:id="rId3"/>
            </p:custDataLst>
          </p:nvPr>
        </p:nvPicPr>
        <p:blipFill>
          <a:blip r:embed="rId5" cstate="print">
            <a:extLst>
              <a:ext uri="{28A0092B-C50C-407E-A947-70E740481C1C}">
                <a14:useLocalDpi xmlns:a14="http://schemas.microsoft.com/office/drawing/2010/main" val="0"/>
              </a:ext>
            </a:extLst>
          </a:blip>
          <a:stretch>
            <a:fillRect/>
          </a:stretch>
        </p:blipFill>
        <p:spPr bwMode="gray">
          <a:xfrm>
            <a:off x="263426" y="301052"/>
            <a:ext cx="1379177" cy="324512"/>
          </a:xfrm>
          <a:prstGeom prst="rect">
            <a:avLst/>
          </a:prstGeom>
        </p:spPr>
      </p:pic>
    </p:spTree>
    <p:extLst>
      <p:ext uri="{BB962C8B-B14F-4D97-AF65-F5344CB8AC3E}">
        <p14:creationId xmlns:p14="http://schemas.microsoft.com/office/powerpoint/2010/main" val="2425548025"/>
      </p:ext>
    </p:extLst>
  </p:cSld>
  <p:clrMapOvr>
    <a:masterClrMapping/>
  </p:clrMapOvr>
  <p:hf hdr="0" ftr="0" dt="0"/>
</p:sldLayout>
</file>

<file path=ppt/slideLayouts/slideLayout250.xml><?xml version="1.0" encoding="utf-8"?>
<p:sldLayout xmlns:a="http://schemas.openxmlformats.org/drawingml/2006/main" xmlns:r="http://schemas.openxmlformats.org/officeDocument/2006/relationships" xmlns:p="http://schemas.openxmlformats.org/presentationml/2006/main" matchingName="Title Only" userDrawn="1">
  <p:cSld name="1_Title Only">
    <p:spTree>
      <p:nvGrpSpPr>
        <p:cNvPr id="1" name=""/>
        <p:cNvGrpSpPr/>
        <p:nvPr/>
      </p:nvGrpSpPr>
      <p:grpSpPr>
        <a:xfrm>
          <a:off x="0" y="0"/>
          <a:ext cx="0" cy="0"/>
          <a:chOff x="0" y="0"/>
          <a:chExt cx="0" cy="0"/>
        </a:xfrm>
      </p:grpSpPr>
      <p:sp>
        <p:nvSpPr>
          <p:cNvPr id="6" name="Date Placeholder 5"/>
          <p:cNvSpPr>
            <a:spLocks noGrp="1"/>
          </p:cNvSpPr>
          <p:nvPr>
            <p:ph type="dt" sz="half" idx="10"/>
          </p:nvPr>
        </p:nvSpPr>
        <p:spPr>
          <a:xfrm>
            <a:off x="7236296" y="6918846"/>
            <a:ext cx="1367954" cy="182562"/>
          </a:xfrm>
          <a:prstGeom prst="rect">
            <a:avLst/>
          </a:prstGeom>
        </p:spPr>
        <p:txBody>
          <a:bodyPr/>
          <a:lstStyle/>
          <a:p>
            <a:endParaRPr lang="en-GB" dirty="0"/>
          </a:p>
        </p:txBody>
      </p:sp>
      <p:sp>
        <p:nvSpPr>
          <p:cNvPr id="7" name="Footer Placeholder 6"/>
          <p:cNvSpPr>
            <a:spLocks noGrp="1"/>
          </p:cNvSpPr>
          <p:nvPr>
            <p:ph type="ftr" sz="quarter" idx="11"/>
          </p:nvPr>
        </p:nvSpPr>
        <p:spPr>
          <a:xfrm>
            <a:off x="755649" y="6918845"/>
            <a:ext cx="6048375" cy="182563"/>
          </a:xfrm>
          <a:prstGeom prst="rect">
            <a:avLst/>
          </a:prstGeom>
        </p:spPr>
        <p:txBody>
          <a:bodyPr/>
          <a:lstStyle/>
          <a:p>
            <a:endParaRPr lang="en-GB" dirty="0"/>
          </a:p>
        </p:txBody>
      </p:sp>
      <p:sp>
        <p:nvSpPr>
          <p:cNvPr id="8" name="Slide Number Placeholder 7"/>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
        <p:nvSpPr>
          <p:cNvPr id="9" name="Title 8"/>
          <p:cNvSpPr>
            <a:spLocks noGrp="1"/>
          </p:cNvSpPr>
          <p:nvPr>
            <p:ph type="title"/>
          </p:nvPr>
        </p:nvSpPr>
        <p:spPr/>
        <p:txBody>
          <a:bodyPr/>
          <a:lstStyle/>
          <a:p>
            <a:r>
              <a:rPr lang="en-GB" dirty="0" smtClean="0"/>
              <a:t>Click to edit Master title style</a:t>
            </a:r>
            <a:endParaRPr lang="en-GB" dirty="0"/>
          </a:p>
        </p:txBody>
      </p:sp>
    </p:spTree>
    <p:extLst>
      <p:ext uri="{BB962C8B-B14F-4D97-AF65-F5344CB8AC3E}">
        <p14:creationId xmlns:p14="http://schemas.microsoft.com/office/powerpoint/2010/main" val="1535338966"/>
      </p:ext>
    </p:extLst>
  </p:cSld>
  <p:clrMapOvr>
    <a:masterClrMapping/>
  </p:clrMapOvr>
  <p:hf hdr="0" ftr="0" dt="0"/>
</p:sldLayout>
</file>

<file path=ppt/slideLayouts/slideLayout251.xml><?xml version="1.0" encoding="utf-8"?>
<p:sldLayout xmlns:a="http://schemas.openxmlformats.org/drawingml/2006/main" xmlns:r="http://schemas.openxmlformats.org/officeDocument/2006/relationships" xmlns:p="http://schemas.openxmlformats.org/presentationml/2006/main" matchingName="Title and Content" userDrawn="1">
  <p:cSld name="1_Title and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785"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3" name="Content Placeholder 2"/>
          <p:cNvSpPr>
            <a:spLocks noGrp="1"/>
          </p:cNvSpPr>
          <p:nvPr>
            <p:ph idx="1"/>
          </p:nvPr>
        </p:nvSpPr>
        <p:spPr bwMode="black">
          <a:xfrm>
            <a:off x="684213" y="1628775"/>
            <a:ext cx="7991475" cy="4392513"/>
          </a:xfrm>
        </p:spPr>
        <p:txBody>
          <a:bodyPr/>
          <a:lstStyle>
            <a:lvl1pPr>
              <a:defRPr>
                <a:latin typeface="SwissReSans" pitchFamily="34" charset="0"/>
              </a:defRPr>
            </a:lvl1pPr>
            <a:lvl2pPr>
              <a:defRPr>
                <a:latin typeface="SwissReSans" pitchFamily="34" charset="0"/>
              </a:defRPr>
            </a:lvl2pPr>
            <a:lvl3pPr>
              <a:defRPr>
                <a:latin typeface="SwissReSans" pitchFamily="34" charset="0"/>
              </a:defRPr>
            </a:lvl3pPr>
            <a:lvl4pPr>
              <a:defRPr>
                <a:latin typeface="SwissReSans" pitchFamily="34" charset="0"/>
              </a:defRPr>
            </a:lvl4pPr>
            <a:lvl5pPr>
              <a:defRPr>
                <a:latin typeface="SwissReSans" pitchFamily="34" charset="0"/>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5" name="Title 4"/>
          <p:cNvSpPr>
            <a:spLocks noGrp="1"/>
          </p:cNvSpPr>
          <p:nvPr>
            <p:ph type="title"/>
          </p:nvPr>
        </p:nvSpPr>
        <p:spPr/>
        <p:txBody>
          <a:bodyPr/>
          <a:lstStyle/>
          <a:p>
            <a:r>
              <a:rPr lang="en-GB" dirty="0" smtClean="0"/>
              <a:t>Click to edit Master title style</a:t>
            </a:r>
            <a:endParaRPr lang="en-GB" dirty="0"/>
          </a:p>
        </p:txBody>
      </p:sp>
      <p:sp>
        <p:nvSpPr>
          <p:cNvPr id="7" name="Date Placeholder 6"/>
          <p:cNvSpPr>
            <a:spLocks noGrp="1"/>
          </p:cNvSpPr>
          <p:nvPr>
            <p:ph type="dt" sz="half" idx="10"/>
          </p:nvPr>
        </p:nvSpPr>
        <p:spPr>
          <a:xfrm>
            <a:off x="7236296" y="6918846"/>
            <a:ext cx="1367954" cy="182562"/>
          </a:xfrm>
          <a:prstGeom prst="rect">
            <a:avLst/>
          </a:prstGeom>
        </p:spPr>
        <p:txBody>
          <a:bodyPr/>
          <a:lstStyle/>
          <a:p>
            <a:endParaRPr lang="en-GB" dirty="0"/>
          </a:p>
        </p:txBody>
      </p:sp>
      <p:sp>
        <p:nvSpPr>
          <p:cNvPr id="8" name="Footer Placeholder 7"/>
          <p:cNvSpPr>
            <a:spLocks noGrp="1"/>
          </p:cNvSpPr>
          <p:nvPr>
            <p:ph type="ftr" sz="quarter" idx="11"/>
          </p:nvPr>
        </p:nvSpPr>
        <p:spPr>
          <a:xfrm>
            <a:off x="755649" y="6918845"/>
            <a:ext cx="6048375" cy="182563"/>
          </a:xfrm>
          <a:prstGeom prst="rect">
            <a:avLst/>
          </a:prstGeom>
        </p:spPr>
        <p:txBody>
          <a:bodyPr/>
          <a:lstStyle/>
          <a:p>
            <a:endParaRPr lang="en-GB" dirty="0"/>
          </a:p>
        </p:txBody>
      </p:sp>
      <p:sp>
        <p:nvSpPr>
          <p:cNvPr id="9" name="Slide Number Placeholder 8"/>
          <p:cNvSpPr>
            <a:spLocks noGrp="1"/>
          </p:cNvSpPr>
          <p:nvPr>
            <p:ph type="sldNum" sz="quarter" idx="12"/>
            <p:custDataLst>
              <p:tags r:id="rId4"/>
            </p:custDataLst>
          </p:nvPr>
        </p:nvSpPr>
        <p:spPr>
          <a:xfrm>
            <a:off x="8460432" y="6472238"/>
            <a:ext cx="215256" cy="182562"/>
          </a:xfrm>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3615629214"/>
      </p:ext>
    </p:extLst>
  </p:cSld>
  <p:clrMapOvr>
    <a:masterClrMapping/>
  </p:clrMapOvr>
  <p:hf hdr="0" ftr="0" dt="0"/>
</p:sldLayout>
</file>

<file path=ppt/slideLayouts/slideLayout252.xml><?xml version="1.0" encoding="utf-8"?>
<p:sldLayout xmlns:a="http://schemas.openxmlformats.org/drawingml/2006/main" xmlns:r="http://schemas.openxmlformats.org/officeDocument/2006/relationships" xmlns:p="http://schemas.openxmlformats.org/presentationml/2006/main" matchingName="Image" userDrawn="1">
  <p:cSld name="Image">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0" y="0"/>
            <a:ext cx="9144000" cy="6858000"/>
          </a:xfrm>
        </p:spPr>
        <p:txBody>
          <a:bodyPr/>
          <a:lstStyle>
            <a:lvl1pPr marL="0" indent="0">
              <a:buNone/>
              <a:defRPr sz="1200">
                <a:solidFill>
                  <a:srgbClr val="A8BAB2"/>
                </a:solidFill>
                <a:latin typeface="SwissReSans"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Classification"/>
          <p:cNvSpPr txBox="1">
            <a:spLocks noChangeArrowheads="1"/>
          </p:cNvSpPr>
          <p:nvPr userDrawn="1">
            <p:custDataLst>
              <p:tags r:id="rId2"/>
            </p:custDataLst>
          </p:nvPr>
        </p:nvSpPr>
        <p:spPr bwMode="black">
          <a:xfrm>
            <a:off x="755650" y="260350"/>
            <a:ext cx="5832475" cy="139700"/>
          </a:xfrm>
          <a:prstGeom prst="rect">
            <a:avLst/>
          </a:prstGeom>
          <a:noFill/>
          <a:ln w="9525" algn="ctr">
            <a:noFill/>
            <a:miter lim="800000"/>
            <a:headEnd/>
            <a:tailEnd/>
          </a:ln>
          <a:effectLst/>
        </p:spPr>
        <p:txBody>
          <a:bodyPr wrap="square" lIns="0" tIns="0" rIns="0" bIns="0" anchor="t"/>
          <a:lstStyle/>
          <a:p>
            <a:endParaRPr lang="en-US" sz="900" dirty="0">
              <a:solidFill>
                <a:srgbClr val="283E36"/>
              </a:solidFill>
            </a:endParaRPr>
          </a:p>
        </p:txBody>
      </p:sp>
      <p:sp>
        <p:nvSpPr>
          <p:cNvPr id="7" name="Slide Number Placeholder 6"/>
          <p:cNvSpPr>
            <a:spLocks noGrp="1"/>
          </p:cNvSpPr>
          <p:nvPr>
            <p:ph type="sldNum" sz="quarter" idx="11"/>
          </p:nvPr>
        </p:nvSpPr>
        <p:spPr/>
        <p:txBody>
          <a:bodyPr/>
          <a:lstStyle/>
          <a:p>
            <a:fld id="{8E9F59B9-8094-4618-B073-21DD649DF751}" type="slidenum">
              <a:rPr lang="en-US" smtClean="0"/>
              <a:pPr/>
              <a:t>‹#›</a:t>
            </a:fld>
            <a:endParaRPr lang="en-US" dirty="0"/>
          </a:p>
        </p:txBody>
      </p:sp>
      <p:sp>
        <p:nvSpPr>
          <p:cNvPr id="9" name="Footer"/>
          <p:cNvSpPr txBox="1">
            <a:spLocks/>
          </p:cNvSpPr>
          <p:nvPr userDrawn="1">
            <p:custDataLst>
              <p:tags r:id="rId3"/>
            </p:custDataLst>
          </p:nvPr>
        </p:nvSpPr>
        <p:spPr bwMode="black">
          <a:xfrm>
            <a:off x="755650" y="6384925"/>
            <a:ext cx="5903912" cy="139700"/>
          </a:xfrm>
          <a:prstGeom prst="rect">
            <a:avLst/>
          </a:prstGeom>
        </p:spPr>
        <p:txBody>
          <a:bodyPr vert="horz" wrap="none" lIns="0" tIns="0" rIns="0" bIns="0" rtlCol="0" anchor="b" anchorCtr="0"/>
          <a:lstStyle/>
          <a:p>
            <a:endParaRPr lang="en-US" sz="1000" dirty="0">
              <a:solidFill>
                <a:srgbClr val="FFFFFF"/>
              </a:solidFill>
            </a:endParaRPr>
          </a:p>
        </p:txBody>
      </p:sp>
      <p:pic>
        <p:nvPicPr>
          <p:cNvPr id="8" name="Picture 7" descr="Logo_White.png"/>
          <p:cNvPicPr>
            <a:picLocks noChangeAspect="1"/>
          </p:cNvPicPr>
          <p:nvPr userDrawn="1">
            <p:custDataLst>
              <p:tags r:id="rId4"/>
            </p:custDataLst>
          </p:nvPr>
        </p:nvPicPr>
        <p:blipFill>
          <a:blip r:embed="rId6" cstate="print"/>
          <a:stretch>
            <a:fillRect/>
          </a:stretch>
        </p:blipFill>
        <p:spPr bwMode="gray">
          <a:xfrm>
            <a:off x="6804025" y="260350"/>
            <a:ext cx="1000125" cy="581025"/>
          </a:xfrm>
          <a:prstGeom prst="rect">
            <a:avLst/>
          </a:prstGeom>
        </p:spPr>
      </p:pic>
    </p:spTree>
    <p:extLst>
      <p:ext uri="{BB962C8B-B14F-4D97-AF65-F5344CB8AC3E}">
        <p14:creationId xmlns:p14="http://schemas.microsoft.com/office/powerpoint/2010/main" val="3916980428"/>
      </p:ext>
    </p:extLst>
  </p:cSld>
  <p:clrMapOvr>
    <a:masterClrMapping/>
  </p:clrMapOvr>
  <p:hf hdr="0" ftr="0" dt="0"/>
</p:sldLayout>
</file>

<file path=ppt/slideLayouts/slideLayout253.xml><?xml version="1.0" encoding="utf-8"?>
<p:sldLayout xmlns:a="http://schemas.openxmlformats.org/drawingml/2006/main" xmlns:r="http://schemas.openxmlformats.org/officeDocument/2006/relationships" xmlns:p="http://schemas.openxmlformats.org/presentationml/2006/main" matchingName="Title Slide" preserve="1" userDrawn="1">
  <p:cSld name="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bwMode="gray">
          <a:xfrm>
            <a:off x="0" y="0"/>
            <a:ext cx="9144000" cy="6858000"/>
          </a:xfrm>
        </p:spPr>
        <p:txBody>
          <a:bodyPr/>
          <a:lstStyle>
            <a:lvl1pPr>
              <a:buFontTx/>
              <a:buNone/>
              <a:defRPr sz="1200">
                <a:solidFill>
                  <a:srgbClr val="A8BAB2"/>
                </a:solidFill>
                <a:latin typeface="SwissReSans" pitchFamily="34" charset="0"/>
              </a:defRPr>
            </a:lvl1pPr>
          </a:lstStyle>
          <a:p>
            <a:endParaRPr lang="en-GB" dirty="0"/>
          </a:p>
        </p:txBody>
      </p:sp>
      <p:sp>
        <p:nvSpPr>
          <p:cNvPr id="2" name="Title 1"/>
          <p:cNvSpPr>
            <a:spLocks noGrp="1"/>
          </p:cNvSpPr>
          <p:nvPr>
            <p:ph type="ctrTitle"/>
          </p:nvPr>
        </p:nvSpPr>
        <p:spPr bwMode="black">
          <a:xfrm>
            <a:off x="755650" y="1628775"/>
            <a:ext cx="6048375" cy="1181862"/>
          </a:xfrm>
        </p:spPr>
        <p:txBody>
          <a:bodyPr>
            <a:noAutofit/>
          </a:bodyPr>
          <a:lstStyle>
            <a:lvl1pPr algn="l">
              <a:lnSpc>
                <a:spcPct val="80000"/>
              </a:lnSpc>
              <a:defRPr sz="4800">
                <a:solidFill>
                  <a:srgbClr val="FFFFFF"/>
                </a:solidFill>
                <a:latin typeface="SwissReSans Light"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bwMode="black">
          <a:xfrm>
            <a:off x="755650" y="2883662"/>
            <a:ext cx="6048375" cy="863600"/>
          </a:xfrm>
        </p:spPr>
        <p:txBody>
          <a:bodyPr/>
          <a:lstStyle>
            <a:lvl1pPr marL="0" indent="0" algn="l">
              <a:lnSpc>
                <a:spcPct val="100000"/>
              </a:lnSpc>
              <a:spcBef>
                <a:spcPts val="1200"/>
              </a:spcBef>
              <a:buNone/>
              <a:defRPr>
                <a:solidFill>
                  <a:srgbClr val="FFFFFF"/>
                </a:solidFill>
                <a:latin typeface="SwissReSans"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9" name="Classification"/>
          <p:cNvSpPr txBox="1">
            <a:spLocks noChangeArrowheads="1"/>
          </p:cNvSpPr>
          <p:nvPr userDrawn="1">
            <p:custDataLst>
              <p:tags r:id="rId2"/>
            </p:custDataLst>
          </p:nvPr>
        </p:nvSpPr>
        <p:spPr bwMode="black">
          <a:xfrm>
            <a:off x="755650" y="260350"/>
            <a:ext cx="5832475" cy="139700"/>
          </a:xfrm>
          <a:prstGeom prst="rect">
            <a:avLst/>
          </a:prstGeom>
          <a:noFill/>
          <a:ln w="9525" algn="ctr">
            <a:noFill/>
            <a:miter lim="800000"/>
            <a:headEnd/>
            <a:tailEnd/>
          </a:ln>
          <a:effectLst/>
        </p:spPr>
        <p:txBody>
          <a:bodyPr wrap="square" lIns="0" tIns="0" rIns="0" bIns="0" anchor="t"/>
          <a:lstStyle/>
          <a:p>
            <a:endParaRPr lang="en-US" sz="900" dirty="0">
              <a:solidFill>
                <a:srgbClr val="283E36"/>
              </a:solidFill>
            </a:endParaRPr>
          </a:p>
        </p:txBody>
      </p:sp>
      <p:pic>
        <p:nvPicPr>
          <p:cNvPr id="10" name="Picture 9" descr="Logo_White.png"/>
          <p:cNvPicPr>
            <a:picLocks noChangeAspect="1"/>
          </p:cNvPicPr>
          <p:nvPr userDrawn="1">
            <p:custDataLst>
              <p:tags r:id="rId3"/>
            </p:custDataLst>
          </p:nvPr>
        </p:nvPicPr>
        <p:blipFill>
          <a:blip r:embed="rId5" cstate="print"/>
          <a:stretch>
            <a:fillRect/>
          </a:stretch>
        </p:blipFill>
        <p:spPr bwMode="gray">
          <a:xfrm>
            <a:off x="6804025" y="260350"/>
            <a:ext cx="1157287" cy="671512"/>
          </a:xfrm>
          <a:prstGeom prst="rect">
            <a:avLst/>
          </a:prstGeom>
        </p:spPr>
      </p:pic>
    </p:spTree>
    <p:extLst>
      <p:ext uri="{BB962C8B-B14F-4D97-AF65-F5344CB8AC3E}">
        <p14:creationId xmlns:p14="http://schemas.microsoft.com/office/powerpoint/2010/main" val="209101640"/>
      </p:ext>
    </p:extLst>
  </p:cSld>
  <p:clrMapOvr>
    <a:masterClrMapping/>
  </p:clrMapOvr>
  <p:hf hdr="0" ftr="0" dt="0"/>
</p:sldLayout>
</file>

<file path=ppt/slideLayouts/slideLayout254.xml><?xml version="1.0" encoding="utf-8"?>
<p:sldLayout xmlns:a="http://schemas.openxmlformats.org/drawingml/2006/main" xmlns:r="http://schemas.openxmlformats.org/officeDocument/2006/relationships" xmlns:p="http://schemas.openxmlformats.org/presentationml/2006/main" matchingName="Title and Content"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black"/>
        <p:txBody>
          <a:bodyPr/>
          <a:lstStyle>
            <a:lvl1pPr>
              <a:defRPr>
                <a:latin typeface="SwissReSans" pitchFamily="34" charset="0"/>
              </a:defRPr>
            </a:lvl1pPr>
            <a:lvl2pPr>
              <a:defRPr>
                <a:latin typeface="SwissReSans" pitchFamily="34" charset="0"/>
              </a:defRPr>
            </a:lvl2pPr>
            <a:lvl3pPr>
              <a:defRPr>
                <a:latin typeface="SwissReSans" pitchFamily="34" charset="0"/>
              </a:defRPr>
            </a:lvl3pPr>
            <a:lvl4pPr>
              <a:defRPr>
                <a:latin typeface="SwissReSans" pitchFamily="34" charset="0"/>
              </a:defRPr>
            </a:lvl4pPr>
            <a:lvl5pPr>
              <a:defRPr>
                <a:latin typeface="SwissReSans"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Slide Number Placeholder 10"/>
          <p:cNvSpPr>
            <a:spLocks noGrp="1"/>
          </p:cNvSpPr>
          <p:nvPr>
            <p:ph type="sldNum" sz="quarter" idx="11"/>
          </p:nvPr>
        </p:nvSpPr>
        <p:spPr bwMode="black"/>
        <p:txBody>
          <a:bodyPr/>
          <a:lstStyle/>
          <a:p>
            <a:fld id="{8E9F59B9-8094-4618-B073-21DD649DF751}" type="slidenum">
              <a:rPr lang="en-US" smtClean="0"/>
              <a:pPr/>
              <a:t>‹#›</a:t>
            </a:fld>
            <a:endParaRPr lang="en-US" dirty="0"/>
          </a:p>
        </p:txBody>
      </p:sp>
      <p:sp>
        <p:nvSpPr>
          <p:cNvPr id="5" name="Title 4"/>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87779680"/>
      </p:ext>
    </p:extLst>
  </p:cSld>
  <p:clrMapOvr>
    <a:masterClrMapping/>
  </p:clrMapOvr>
  <p:hf hdr="0" ftr="0" dt="0"/>
</p:sldLayout>
</file>

<file path=ppt/slideLayouts/slideLayout255.xml><?xml version="1.0" encoding="utf-8"?>
<p:sldLayout xmlns:a="http://schemas.openxmlformats.org/drawingml/2006/main" xmlns:r="http://schemas.openxmlformats.org/officeDocument/2006/relationships" xmlns:p="http://schemas.openxmlformats.org/presentationml/2006/main" matchingName="Section Header" preserve="1" userDrawn="1">
  <p:cSld name="Section Header">
    <p:spTree>
      <p:nvGrpSpPr>
        <p:cNvPr id="1" name=""/>
        <p:cNvGrpSpPr/>
        <p:nvPr/>
      </p:nvGrpSpPr>
      <p:grpSpPr>
        <a:xfrm>
          <a:off x="0" y="0"/>
          <a:ext cx="0" cy="0"/>
          <a:chOff x="0" y="0"/>
          <a:chExt cx="0" cy="0"/>
        </a:xfrm>
      </p:grpSpPr>
      <p:pic>
        <p:nvPicPr>
          <p:cNvPr id="9" name="Picture 8" descr="Default_Section_Xwwww.png"/>
          <p:cNvPicPr>
            <a:picLocks/>
          </p:cNvPicPr>
          <p:nvPr userDrawn="1">
            <p:custDataLst>
              <p:tags r:id="rId2"/>
            </p:custDataLst>
          </p:nvPr>
        </p:nvPicPr>
        <p:blipFill>
          <a:blip r:embed="rId7" cstate="print"/>
          <a:stretch>
            <a:fillRect/>
          </a:stretch>
        </p:blipFill>
        <p:spPr bwMode="hidden">
          <a:xfrm>
            <a:off x="0" y="0"/>
            <a:ext cx="9144000" cy="6858000"/>
          </a:xfrm>
          <a:prstGeom prst="rect">
            <a:avLst/>
          </a:prstGeom>
        </p:spPr>
      </p:pic>
      <p:sp>
        <p:nvSpPr>
          <p:cNvPr id="2" name="Title 1"/>
          <p:cNvSpPr>
            <a:spLocks noGrp="1"/>
          </p:cNvSpPr>
          <p:nvPr>
            <p:ph type="title"/>
          </p:nvPr>
        </p:nvSpPr>
        <p:spPr bwMode="black">
          <a:xfrm>
            <a:off x="755651" y="1628800"/>
            <a:ext cx="6048375" cy="1181862"/>
          </a:xfrm>
        </p:spPr>
        <p:txBody>
          <a:bodyPr vert="horz" lIns="0" tIns="0" rIns="0" bIns="0" rtlCol="0" anchor="b" anchorCtr="0">
            <a:noAutofit/>
          </a:bodyPr>
          <a:lstStyle>
            <a:lvl1pPr algn="l" defTabSz="914400" rtl="0" eaLnBrk="1" latinLnBrk="0" hangingPunct="1">
              <a:lnSpc>
                <a:spcPct val="80000"/>
              </a:lnSpc>
              <a:spcBef>
                <a:spcPct val="0"/>
              </a:spcBef>
              <a:buNone/>
              <a:defRPr lang="en-GB" sz="4800" kern="1200" dirty="0">
                <a:solidFill>
                  <a:srgbClr val="FFFFFF"/>
                </a:solidFill>
                <a:latin typeface="SwissReSans Light" pitchFamily="34" charset="0"/>
                <a:ea typeface="+mj-ea"/>
                <a:cs typeface="+mj-cs"/>
              </a:defRPr>
            </a:lvl1pPr>
          </a:lstStyle>
          <a:p>
            <a:r>
              <a:rPr lang="en-US" smtClean="0"/>
              <a:t>Click to edit Master title style</a:t>
            </a:r>
            <a:endParaRPr lang="en-US" dirty="0"/>
          </a:p>
        </p:txBody>
      </p:sp>
      <p:sp>
        <p:nvSpPr>
          <p:cNvPr id="11" name="Classification"/>
          <p:cNvSpPr txBox="1">
            <a:spLocks noChangeArrowheads="1"/>
          </p:cNvSpPr>
          <p:nvPr userDrawn="1">
            <p:custDataLst>
              <p:tags r:id="rId3"/>
            </p:custDataLst>
          </p:nvPr>
        </p:nvSpPr>
        <p:spPr bwMode="black">
          <a:xfrm>
            <a:off x="755650" y="260350"/>
            <a:ext cx="5832475" cy="139700"/>
          </a:xfrm>
          <a:prstGeom prst="rect">
            <a:avLst/>
          </a:prstGeom>
          <a:noFill/>
          <a:ln w="9525" algn="ctr">
            <a:noFill/>
            <a:miter lim="800000"/>
            <a:headEnd/>
            <a:tailEnd/>
          </a:ln>
          <a:effectLst/>
        </p:spPr>
        <p:txBody>
          <a:bodyPr wrap="square" lIns="0" tIns="0" rIns="0" bIns="0" anchor="t"/>
          <a:lstStyle/>
          <a:p>
            <a:endParaRPr lang="en-US" sz="900" dirty="0">
              <a:solidFill>
                <a:srgbClr val="FFFFFF"/>
              </a:solidFill>
            </a:endParaRPr>
          </a:p>
        </p:txBody>
      </p:sp>
      <p:sp>
        <p:nvSpPr>
          <p:cNvPr id="12" name="TextBox 11"/>
          <p:cNvSpPr txBox="1">
            <a:spLocks/>
          </p:cNvSpPr>
          <p:nvPr userDrawn="1">
            <p:custDataLst>
              <p:tags r:id="rId4"/>
            </p:custDataLst>
          </p:nvPr>
        </p:nvSpPr>
        <p:spPr bwMode="black">
          <a:xfrm>
            <a:off x="755650" y="6384925"/>
            <a:ext cx="5903912" cy="139700"/>
          </a:xfrm>
          <a:prstGeom prst="rect">
            <a:avLst/>
          </a:prstGeom>
        </p:spPr>
        <p:txBody>
          <a:bodyPr vert="horz" wrap="none" lIns="0" tIns="0" rIns="0" bIns="0" rtlCol="0" anchor="b" anchorCtr="0"/>
          <a:lstStyle/>
          <a:p>
            <a:endParaRPr lang="en-US" sz="1000" dirty="0">
              <a:solidFill>
                <a:srgbClr val="FFFFFF"/>
              </a:solidFill>
            </a:endParaRPr>
          </a:p>
        </p:txBody>
      </p:sp>
      <p:sp>
        <p:nvSpPr>
          <p:cNvPr id="13" name="Slide Number Placeholder 12"/>
          <p:cNvSpPr>
            <a:spLocks noGrp="1"/>
          </p:cNvSpPr>
          <p:nvPr>
            <p:ph type="sldNum" sz="quarter" idx="11"/>
          </p:nvPr>
        </p:nvSpPr>
        <p:spPr bwMode="black"/>
        <p:txBody>
          <a:bodyPr/>
          <a:lstStyle/>
          <a:p>
            <a:fld id="{8E9F59B9-8094-4618-B073-21DD649DF751}" type="slidenum">
              <a:rPr lang="en-US" smtClean="0"/>
              <a:pPr/>
              <a:t>‹#›</a:t>
            </a:fld>
            <a:endParaRPr lang="en-US" dirty="0"/>
          </a:p>
        </p:txBody>
      </p:sp>
      <p:sp>
        <p:nvSpPr>
          <p:cNvPr id="10" name="Text Placeholder 9"/>
          <p:cNvSpPr>
            <a:spLocks noGrp="1"/>
          </p:cNvSpPr>
          <p:nvPr>
            <p:ph type="body" sz="quarter" idx="12"/>
          </p:nvPr>
        </p:nvSpPr>
        <p:spPr>
          <a:xfrm>
            <a:off x="755651" y="2883687"/>
            <a:ext cx="6048375" cy="863600"/>
          </a:xfrm>
        </p:spPr>
        <p:txBody>
          <a:bodyPr/>
          <a:lstStyle>
            <a:lvl1pPr>
              <a:defRPr sz="1800">
                <a:solidFill>
                  <a:srgbClr val="FFFFFF"/>
                </a:solidFill>
              </a:defRPr>
            </a:lvl1pPr>
            <a:lvl2pPr>
              <a:defRPr sz="1600">
                <a:solidFill>
                  <a:srgbClr val="FFFFFF"/>
                </a:solidFill>
              </a:defRPr>
            </a:lvl2pPr>
            <a:lvl3pPr>
              <a:defRPr sz="1600">
                <a:solidFill>
                  <a:srgbClr val="FFFFFF"/>
                </a:solidFill>
              </a:defRPr>
            </a:lvl3pPr>
            <a:lvl4pPr>
              <a:defRPr sz="1600">
                <a:solidFill>
                  <a:srgbClr val="FFFFFF"/>
                </a:solidFill>
              </a:defRPr>
            </a:lvl4pPr>
            <a:lvl5pPr>
              <a:defRPr sz="1600">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4" name="Picture 13" descr="Logo_White.png"/>
          <p:cNvPicPr>
            <a:picLocks noChangeAspect="1"/>
          </p:cNvPicPr>
          <p:nvPr userDrawn="1">
            <p:custDataLst>
              <p:tags r:id="rId5"/>
            </p:custDataLst>
          </p:nvPr>
        </p:nvPicPr>
        <p:blipFill>
          <a:blip r:embed="rId8" cstate="print"/>
          <a:stretch>
            <a:fillRect/>
          </a:stretch>
        </p:blipFill>
        <p:spPr bwMode="gray">
          <a:xfrm>
            <a:off x="6804025" y="260350"/>
            <a:ext cx="1000125" cy="581025"/>
          </a:xfrm>
          <a:prstGeom prst="rect">
            <a:avLst/>
          </a:prstGeom>
        </p:spPr>
      </p:pic>
    </p:spTree>
    <p:extLst>
      <p:ext uri="{BB962C8B-B14F-4D97-AF65-F5344CB8AC3E}">
        <p14:creationId xmlns:p14="http://schemas.microsoft.com/office/powerpoint/2010/main" val="1674458310"/>
      </p:ext>
    </p:extLst>
  </p:cSld>
  <p:clrMapOvr>
    <a:masterClrMapping/>
  </p:clrMapOvr>
  <p:hf hdr="0" ftr="0" dt="0"/>
</p:sldLayout>
</file>

<file path=ppt/slideLayouts/slideLayout256.xml><?xml version="1.0" encoding="utf-8"?>
<p:sldLayout xmlns:a="http://schemas.openxmlformats.org/drawingml/2006/main" xmlns:r="http://schemas.openxmlformats.org/officeDocument/2006/relationships" xmlns:p="http://schemas.openxmlformats.org/presentationml/2006/main" matchingName="Two Content"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bwMode="black">
          <a:xfrm>
            <a:off x="755650" y="1628775"/>
            <a:ext cx="3816350" cy="4300555"/>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bwMode="black">
          <a:xfrm>
            <a:off x="4786314" y="1628775"/>
            <a:ext cx="3817936" cy="4300555"/>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11"/>
          </p:nvPr>
        </p:nvSpPr>
        <p:spPr bwMode="black"/>
        <p:txBody>
          <a:bodyPr/>
          <a:lstStyle/>
          <a:p>
            <a:fld id="{8E9F59B9-8094-4618-B073-21DD649DF751}" type="slidenum">
              <a:rPr lang="en-US" smtClean="0"/>
              <a:pPr/>
              <a:t>‹#›</a:t>
            </a:fld>
            <a:endParaRPr lang="en-US" dirty="0"/>
          </a:p>
        </p:txBody>
      </p:sp>
      <p:sp>
        <p:nvSpPr>
          <p:cNvPr id="6" name="Title 5"/>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577011278"/>
      </p:ext>
    </p:extLst>
  </p:cSld>
  <p:clrMapOvr>
    <a:masterClrMapping/>
  </p:clrMapOvr>
  <p:hf hdr="0" ftr="0" dt="0"/>
</p:sldLayout>
</file>

<file path=ppt/slideLayouts/slideLayout257.xml><?xml version="1.0" encoding="utf-8"?>
<p:sldLayout xmlns:a="http://schemas.openxmlformats.org/drawingml/2006/main" xmlns:r="http://schemas.openxmlformats.org/officeDocument/2006/relationships" xmlns:p="http://schemas.openxmlformats.org/presentationml/2006/main" matchingName="Title Only"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bwMode="black"/>
        <p:txBody>
          <a:bodyPr/>
          <a:lstStyle/>
          <a:p>
            <a:fld id="{8E9F59B9-8094-4618-B073-21DD649DF751}" type="slidenum">
              <a:rPr lang="en-US" smtClean="0"/>
              <a:pPr/>
              <a:t>‹#›</a:t>
            </a:fld>
            <a:endParaRPr lang="en-US" dirty="0"/>
          </a:p>
        </p:txBody>
      </p:sp>
      <p:sp>
        <p:nvSpPr>
          <p:cNvPr id="4" name="Title 3"/>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301677030"/>
      </p:ext>
    </p:extLst>
  </p:cSld>
  <p:clrMapOvr>
    <a:masterClrMapping/>
  </p:clrMapOvr>
  <p:hf hdr="0" ftr="0" dt="0"/>
</p:sldLayout>
</file>

<file path=ppt/slideLayouts/slideLayout258.xml><?xml version="1.0" encoding="utf-8"?>
<p:sldLayout xmlns:a="http://schemas.openxmlformats.org/drawingml/2006/main" xmlns:r="http://schemas.openxmlformats.org/officeDocument/2006/relationships" xmlns:p="http://schemas.openxmlformats.org/presentationml/2006/main" matchingName="Key Message" preserve="1" userDrawn="1">
  <p:cSld name="Key Message">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bwMode="black"/>
        <p:txBody>
          <a:bodyPr/>
          <a:lstStyle/>
          <a:p>
            <a:fld id="{8E9F59B9-8094-4618-B073-21DD649DF751}" type="slidenum">
              <a:rPr lang="en-US" smtClean="0"/>
              <a:pPr/>
              <a:t>‹#›</a:t>
            </a:fld>
            <a:endParaRPr lang="en-US" dirty="0"/>
          </a:p>
        </p:txBody>
      </p:sp>
    </p:spTree>
    <p:extLst>
      <p:ext uri="{BB962C8B-B14F-4D97-AF65-F5344CB8AC3E}">
        <p14:creationId xmlns:p14="http://schemas.microsoft.com/office/powerpoint/2010/main" val="2893671960"/>
      </p:ext>
    </p:extLst>
  </p:cSld>
  <p:clrMapOvr>
    <a:masterClrMapping/>
  </p:clrMapOvr>
  <p:hf hdr="0" ftr="0" dt="0"/>
</p:sldLayout>
</file>

<file path=ppt/slideLayouts/slideLayout259.xml><?xml version="1.0" encoding="utf-8"?>
<p:sldLayout xmlns:a="http://schemas.openxmlformats.org/drawingml/2006/main" xmlns:r="http://schemas.openxmlformats.org/officeDocument/2006/relationships" xmlns:p="http://schemas.openxmlformats.org/presentationml/2006/main" matchingName="Image" preserve="1" userDrawn="1">
  <p:cSld name="Image">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0" y="0"/>
            <a:ext cx="9144000" cy="6858000"/>
          </a:xfrm>
        </p:spPr>
        <p:txBody>
          <a:bodyPr/>
          <a:lstStyle>
            <a:lvl1pPr marL="0" indent="0">
              <a:buNone/>
              <a:defRPr sz="1200">
                <a:solidFill>
                  <a:srgbClr val="A8BAB2"/>
                </a:solidFill>
                <a:latin typeface="SwissReSans"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Classification"/>
          <p:cNvSpPr txBox="1">
            <a:spLocks noChangeArrowheads="1"/>
          </p:cNvSpPr>
          <p:nvPr userDrawn="1">
            <p:custDataLst>
              <p:tags r:id="rId2"/>
            </p:custDataLst>
          </p:nvPr>
        </p:nvSpPr>
        <p:spPr bwMode="black">
          <a:xfrm>
            <a:off x="755650" y="260350"/>
            <a:ext cx="5832475" cy="139700"/>
          </a:xfrm>
          <a:prstGeom prst="rect">
            <a:avLst/>
          </a:prstGeom>
          <a:noFill/>
          <a:ln w="9525" algn="ctr">
            <a:noFill/>
            <a:miter lim="800000"/>
            <a:headEnd/>
            <a:tailEnd/>
          </a:ln>
          <a:effectLst/>
        </p:spPr>
        <p:txBody>
          <a:bodyPr wrap="square" lIns="0" tIns="0" rIns="0" bIns="0" anchor="t"/>
          <a:lstStyle/>
          <a:p>
            <a:endParaRPr lang="en-US" sz="900" dirty="0">
              <a:solidFill>
                <a:srgbClr val="283E36"/>
              </a:solidFill>
            </a:endParaRPr>
          </a:p>
        </p:txBody>
      </p:sp>
      <p:sp>
        <p:nvSpPr>
          <p:cNvPr id="7" name="Slide Number Placeholder 6"/>
          <p:cNvSpPr>
            <a:spLocks noGrp="1"/>
          </p:cNvSpPr>
          <p:nvPr>
            <p:ph type="sldNum" sz="quarter" idx="11"/>
          </p:nvPr>
        </p:nvSpPr>
        <p:spPr/>
        <p:txBody>
          <a:bodyPr/>
          <a:lstStyle/>
          <a:p>
            <a:fld id="{8E9F59B9-8094-4618-B073-21DD649DF751}" type="slidenum">
              <a:rPr lang="en-US" smtClean="0"/>
              <a:pPr/>
              <a:t>‹#›</a:t>
            </a:fld>
            <a:endParaRPr lang="en-US" dirty="0"/>
          </a:p>
        </p:txBody>
      </p:sp>
      <p:sp>
        <p:nvSpPr>
          <p:cNvPr id="9" name="Footer"/>
          <p:cNvSpPr txBox="1">
            <a:spLocks/>
          </p:cNvSpPr>
          <p:nvPr userDrawn="1">
            <p:custDataLst>
              <p:tags r:id="rId3"/>
            </p:custDataLst>
          </p:nvPr>
        </p:nvSpPr>
        <p:spPr bwMode="black">
          <a:xfrm>
            <a:off x="755650" y="6384925"/>
            <a:ext cx="5903912" cy="139700"/>
          </a:xfrm>
          <a:prstGeom prst="rect">
            <a:avLst/>
          </a:prstGeom>
        </p:spPr>
        <p:txBody>
          <a:bodyPr vert="horz" wrap="none" lIns="0" tIns="0" rIns="0" bIns="0" rtlCol="0" anchor="b" anchorCtr="0"/>
          <a:lstStyle/>
          <a:p>
            <a:endParaRPr lang="en-US" sz="1000" dirty="0">
              <a:solidFill>
                <a:srgbClr val="FFFFFF"/>
              </a:solidFill>
            </a:endParaRPr>
          </a:p>
        </p:txBody>
      </p:sp>
      <p:pic>
        <p:nvPicPr>
          <p:cNvPr id="8" name="Picture 7" descr="Logo_White.png"/>
          <p:cNvPicPr>
            <a:picLocks noChangeAspect="1"/>
          </p:cNvPicPr>
          <p:nvPr userDrawn="1">
            <p:custDataLst>
              <p:tags r:id="rId4"/>
            </p:custDataLst>
          </p:nvPr>
        </p:nvPicPr>
        <p:blipFill>
          <a:blip r:embed="rId6" cstate="print"/>
          <a:stretch>
            <a:fillRect/>
          </a:stretch>
        </p:blipFill>
        <p:spPr bwMode="gray">
          <a:xfrm>
            <a:off x="6804025" y="260350"/>
            <a:ext cx="1000125" cy="581025"/>
          </a:xfrm>
          <a:prstGeom prst="rect">
            <a:avLst/>
          </a:prstGeom>
        </p:spPr>
      </p:pic>
    </p:spTree>
    <p:extLst>
      <p:ext uri="{BB962C8B-B14F-4D97-AF65-F5344CB8AC3E}">
        <p14:creationId xmlns:p14="http://schemas.microsoft.com/office/powerpoint/2010/main" val="2592430315"/>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Content"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black">
          <a:xfrm>
            <a:off x="684213" y="1628775"/>
            <a:ext cx="7991475" cy="4392513"/>
          </a:xfrm>
        </p:spPr>
        <p:txBody>
          <a:bodyPr/>
          <a:lstStyle>
            <a:lvl1pPr>
              <a:defRPr>
                <a:latin typeface="SwissReSans" pitchFamily="34" charset="0"/>
              </a:defRPr>
            </a:lvl1pPr>
            <a:lvl2pPr>
              <a:defRPr>
                <a:latin typeface="SwissReSans" pitchFamily="34" charset="0"/>
              </a:defRPr>
            </a:lvl2pPr>
            <a:lvl3pPr>
              <a:defRPr>
                <a:latin typeface="SwissReSans" pitchFamily="34" charset="0"/>
              </a:defRPr>
            </a:lvl3pPr>
            <a:lvl4pPr>
              <a:defRPr>
                <a:latin typeface="SwissReSans" pitchFamily="34" charset="0"/>
              </a:defRPr>
            </a:lvl4pPr>
            <a:lvl5pPr>
              <a:defRPr>
                <a:latin typeface="SwissReSans" pitchFamily="34" charset="0"/>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5" name="Title 4"/>
          <p:cNvSpPr>
            <a:spLocks noGrp="1"/>
          </p:cNvSpPr>
          <p:nvPr>
            <p:ph type="title"/>
          </p:nvPr>
        </p:nvSpPr>
        <p:spPr/>
        <p:txBody>
          <a:bodyPr/>
          <a:lstStyle/>
          <a:p>
            <a:r>
              <a:rPr lang="en-GB" dirty="0" smtClean="0"/>
              <a:t>Click to edit Master title style</a:t>
            </a:r>
            <a:endParaRPr lang="en-GB" dirty="0"/>
          </a:p>
        </p:txBody>
      </p:sp>
      <p:sp>
        <p:nvSpPr>
          <p:cNvPr id="7" name="Date Placeholder 6"/>
          <p:cNvSpPr>
            <a:spLocks noGrp="1"/>
          </p:cNvSpPr>
          <p:nvPr>
            <p:ph type="dt" sz="half" idx="10"/>
          </p:nvPr>
        </p:nvSpPr>
        <p:spPr/>
        <p:txBody>
          <a:bodyPr/>
          <a:lstStyle/>
          <a:p>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1952491379"/>
      </p:ext>
    </p:extLst>
  </p:cSld>
  <p:clrMapOvr>
    <a:masterClrMapping/>
  </p:clrMapOvr>
  <p:hf hdr="0" ftr="0" dt="0"/>
</p:sldLayout>
</file>

<file path=ppt/slideLayouts/slideLayout260.xml><?xml version="1.0" encoding="utf-8"?>
<p:sldLayout xmlns:a="http://schemas.openxmlformats.org/drawingml/2006/main" xmlns:r="http://schemas.openxmlformats.org/officeDocument/2006/relationships" xmlns:p="http://schemas.openxmlformats.org/presentationml/2006/main" matchingName="Closing" preserve="1" userDrawn="1">
  <p:cSld name="Closing">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bwMode="gray">
          <a:xfrm>
            <a:off x="0" y="0"/>
            <a:ext cx="9144000" cy="6858000"/>
          </a:xfrm>
        </p:spPr>
        <p:txBody>
          <a:bodyPr/>
          <a:lstStyle>
            <a:lvl1pPr>
              <a:buFontTx/>
              <a:buNone/>
              <a:defRPr sz="1200">
                <a:solidFill>
                  <a:srgbClr val="A8BAB2"/>
                </a:solidFill>
                <a:latin typeface="SwissReSans" pitchFamily="34" charset="0"/>
              </a:defRPr>
            </a:lvl1pPr>
          </a:lstStyle>
          <a:p>
            <a:endParaRPr lang="en-GB" dirty="0"/>
          </a:p>
        </p:txBody>
      </p:sp>
      <p:sp>
        <p:nvSpPr>
          <p:cNvPr id="2" name="Title 1"/>
          <p:cNvSpPr>
            <a:spLocks noGrp="1"/>
          </p:cNvSpPr>
          <p:nvPr>
            <p:ph type="ctrTitle"/>
          </p:nvPr>
        </p:nvSpPr>
        <p:spPr bwMode="black">
          <a:xfrm>
            <a:off x="755650" y="1628775"/>
            <a:ext cx="6048375" cy="1181862"/>
          </a:xfrm>
        </p:spPr>
        <p:txBody>
          <a:bodyPr anchor="t" anchorCtr="0">
            <a:noAutofit/>
          </a:bodyPr>
          <a:lstStyle>
            <a:lvl1pPr algn="l">
              <a:lnSpc>
                <a:spcPct val="80000"/>
              </a:lnSpc>
              <a:defRPr sz="4800">
                <a:solidFill>
                  <a:srgbClr val="FFFFFF"/>
                </a:solidFill>
                <a:latin typeface="SwissReSans Light" pitchFamily="34" charset="0"/>
              </a:defRPr>
            </a:lvl1pPr>
          </a:lstStyle>
          <a:p>
            <a:r>
              <a:rPr lang="en-US" smtClean="0"/>
              <a:t>Click to edit Master title style</a:t>
            </a:r>
            <a:endParaRPr lang="en-US" dirty="0"/>
          </a:p>
        </p:txBody>
      </p:sp>
      <p:sp>
        <p:nvSpPr>
          <p:cNvPr id="9" name="Classification"/>
          <p:cNvSpPr txBox="1">
            <a:spLocks noChangeArrowheads="1"/>
          </p:cNvSpPr>
          <p:nvPr userDrawn="1">
            <p:custDataLst>
              <p:tags r:id="rId2"/>
            </p:custDataLst>
          </p:nvPr>
        </p:nvSpPr>
        <p:spPr bwMode="black">
          <a:xfrm>
            <a:off x="755650" y="260350"/>
            <a:ext cx="5832475" cy="139700"/>
          </a:xfrm>
          <a:prstGeom prst="rect">
            <a:avLst/>
          </a:prstGeom>
          <a:noFill/>
          <a:ln w="9525" algn="ctr">
            <a:noFill/>
            <a:miter lim="800000"/>
            <a:headEnd/>
            <a:tailEnd/>
          </a:ln>
          <a:effectLst/>
        </p:spPr>
        <p:txBody>
          <a:bodyPr wrap="square" lIns="0" tIns="0" rIns="0" bIns="0" anchor="t"/>
          <a:lstStyle/>
          <a:p>
            <a:endParaRPr lang="en-US" sz="900" dirty="0">
              <a:solidFill>
                <a:srgbClr val="283E36"/>
              </a:solidFill>
            </a:endParaRPr>
          </a:p>
        </p:txBody>
      </p:sp>
      <p:pic>
        <p:nvPicPr>
          <p:cNvPr id="6" name="Picture 5" descr="Logo_White.png"/>
          <p:cNvPicPr>
            <a:picLocks noChangeAspect="1"/>
          </p:cNvPicPr>
          <p:nvPr userDrawn="1">
            <p:custDataLst>
              <p:tags r:id="rId3"/>
            </p:custDataLst>
          </p:nvPr>
        </p:nvPicPr>
        <p:blipFill>
          <a:blip r:embed="rId5" cstate="print"/>
          <a:stretch>
            <a:fillRect/>
          </a:stretch>
        </p:blipFill>
        <p:spPr bwMode="gray">
          <a:xfrm>
            <a:off x="6804025" y="260350"/>
            <a:ext cx="1157287" cy="671512"/>
          </a:xfrm>
          <a:prstGeom prst="rect">
            <a:avLst/>
          </a:prstGeom>
        </p:spPr>
      </p:pic>
    </p:spTree>
    <p:extLst>
      <p:ext uri="{BB962C8B-B14F-4D97-AF65-F5344CB8AC3E}">
        <p14:creationId xmlns:p14="http://schemas.microsoft.com/office/powerpoint/2010/main" val="1796960840"/>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Section Header" preserve="1" userDrawn="1">
  <p:cSld name="Section Header">
    <p:spTree>
      <p:nvGrpSpPr>
        <p:cNvPr id="1" name=""/>
        <p:cNvGrpSpPr/>
        <p:nvPr/>
      </p:nvGrpSpPr>
      <p:grpSpPr>
        <a:xfrm>
          <a:off x="0" y="0"/>
          <a:ext cx="0" cy="0"/>
          <a:chOff x="0" y="0"/>
          <a:chExt cx="0" cy="0"/>
        </a:xfrm>
      </p:grpSpPr>
      <p:pic>
        <p:nvPicPr>
          <p:cNvPr id="5" name="Picture 4"/>
          <p:cNvPicPr>
            <a:picLocks/>
          </p:cNvPicPr>
          <p:nvPr userDrawn="1">
            <p:custDataLst>
              <p:tags r:id="rId2"/>
            </p:custDataLst>
          </p:nvPr>
        </p:nvPicPr>
        <p:blipFill>
          <a:blip r:embed="rId8">
            <a:extLst>
              <a:ext uri="{28A0092B-C50C-407E-A947-70E740481C1C}">
                <a14:useLocalDpi xmlns:a14="http://schemas.microsoft.com/office/drawing/2010/main" val="0"/>
              </a:ext>
            </a:extLst>
          </a:blip>
          <a:stretch>
            <a:fillRect/>
          </a:stretch>
        </p:blipFill>
        <p:spPr bwMode="hidden">
          <a:xfrm>
            <a:off x="0" y="0"/>
            <a:ext cx="9144000" cy="6858000"/>
          </a:xfrm>
          <a:prstGeom prst="rect">
            <a:avLst/>
          </a:prstGeom>
        </p:spPr>
      </p:pic>
      <p:sp>
        <p:nvSpPr>
          <p:cNvPr id="2" name="Title 1"/>
          <p:cNvSpPr>
            <a:spLocks noGrp="1"/>
          </p:cNvSpPr>
          <p:nvPr>
            <p:ph type="title"/>
          </p:nvPr>
        </p:nvSpPr>
        <p:spPr bwMode="black">
          <a:xfrm>
            <a:off x="684213" y="1628775"/>
            <a:ext cx="7272163" cy="1329620"/>
          </a:xfrm>
        </p:spPr>
        <p:txBody>
          <a:bodyPr vert="horz" lIns="0" tIns="0" rIns="0" bIns="0" rtlCol="0" anchor="t" anchorCtr="0">
            <a:noAutofit/>
          </a:bodyPr>
          <a:lstStyle>
            <a:lvl1pPr algn="l" defTabSz="914400" rtl="0" eaLnBrk="1" latinLnBrk="0" hangingPunct="1">
              <a:lnSpc>
                <a:spcPct val="80000"/>
              </a:lnSpc>
              <a:spcBef>
                <a:spcPct val="0"/>
              </a:spcBef>
              <a:buNone/>
              <a:defRPr lang="en-GB" sz="4800" kern="1200" dirty="0">
                <a:solidFill>
                  <a:srgbClr val="FFFFFF"/>
                </a:solidFill>
                <a:latin typeface="SwissReSans Light" pitchFamily="34" charset="0"/>
                <a:ea typeface="+mj-ea"/>
                <a:cs typeface="+mj-cs"/>
              </a:defRPr>
            </a:lvl1pPr>
          </a:lstStyle>
          <a:p>
            <a:r>
              <a:rPr lang="en-GB" dirty="0" smtClean="0"/>
              <a:t>Click to edit Master title style</a:t>
            </a:r>
            <a:endParaRPr lang="en-GB" dirty="0"/>
          </a:p>
        </p:txBody>
      </p:sp>
      <p:sp>
        <p:nvSpPr>
          <p:cNvPr id="10" name="Text Placeholder 9"/>
          <p:cNvSpPr>
            <a:spLocks noGrp="1"/>
          </p:cNvSpPr>
          <p:nvPr>
            <p:ph type="body" sz="quarter" idx="12"/>
          </p:nvPr>
        </p:nvSpPr>
        <p:spPr>
          <a:xfrm>
            <a:off x="684213" y="3573016"/>
            <a:ext cx="7272163" cy="2448372"/>
          </a:xfrm>
        </p:spPr>
        <p:txBody>
          <a:bodyPr/>
          <a:lstStyle>
            <a:lvl1pPr>
              <a:spcBef>
                <a:spcPts val="0"/>
              </a:spcBef>
              <a:defRPr sz="1800">
                <a:solidFill>
                  <a:srgbClr val="283E36"/>
                </a:solidFill>
                <a:latin typeface="SwissReSans Light" panose="020B0504020202020204" pitchFamily="34" charset="0"/>
              </a:defRPr>
            </a:lvl1pPr>
            <a:lvl2pPr>
              <a:spcBef>
                <a:spcPts val="0"/>
              </a:spcBef>
              <a:defRPr sz="1600">
                <a:solidFill>
                  <a:srgbClr val="283E36"/>
                </a:solidFill>
                <a:latin typeface="SwissReSans Light" panose="020B0504020202020204" pitchFamily="34" charset="0"/>
              </a:defRPr>
            </a:lvl2pPr>
            <a:lvl3pPr>
              <a:spcBef>
                <a:spcPts val="0"/>
              </a:spcBef>
              <a:defRPr sz="1600">
                <a:solidFill>
                  <a:srgbClr val="283E36"/>
                </a:solidFill>
                <a:latin typeface="SwissReSans Light" panose="020B0504020202020204" pitchFamily="34" charset="0"/>
              </a:defRPr>
            </a:lvl3pPr>
            <a:lvl4pPr>
              <a:spcBef>
                <a:spcPts val="0"/>
              </a:spcBef>
              <a:defRPr sz="1600">
                <a:solidFill>
                  <a:srgbClr val="283E36"/>
                </a:solidFill>
                <a:latin typeface="SwissReSans Light" panose="020B0504020202020204" pitchFamily="34" charset="0"/>
              </a:defRPr>
            </a:lvl4pPr>
            <a:lvl5pPr>
              <a:spcBef>
                <a:spcPts val="0"/>
              </a:spcBef>
              <a:defRPr sz="1600">
                <a:solidFill>
                  <a:srgbClr val="283E36"/>
                </a:solidFill>
                <a:latin typeface="SwissReSans Light" panose="020B0504020202020204" pitchFamily="34" charset="0"/>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3" name="Date Placeholder 2"/>
          <p:cNvSpPr>
            <a:spLocks noGrp="1"/>
          </p:cNvSpPr>
          <p:nvPr>
            <p:ph type="dt" sz="half" idx="13"/>
          </p:nvPr>
        </p:nvSpPr>
        <p:spPr/>
        <p:txBody>
          <a:bodyPr/>
          <a:lstStyle/>
          <a:p>
            <a:endParaRPr lang="en-GB" dirty="0"/>
          </a:p>
        </p:txBody>
      </p:sp>
      <p:sp>
        <p:nvSpPr>
          <p:cNvPr id="4" name="Footer Placeholder 3"/>
          <p:cNvSpPr>
            <a:spLocks noGrp="1"/>
          </p:cNvSpPr>
          <p:nvPr>
            <p:ph type="ftr" sz="quarter" idx="14"/>
          </p:nvPr>
        </p:nvSpPr>
        <p:spPr/>
        <p:txBody>
          <a:bodyPr/>
          <a:lstStyle/>
          <a:p>
            <a:endParaRPr lang="en-GB" dirty="0"/>
          </a:p>
        </p:txBody>
      </p:sp>
      <p:sp>
        <p:nvSpPr>
          <p:cNvPr id="8" name="Slide Number Placeholder 7"/>
          <p:cNvSpPr>
            <a:spLocks noGrp="1"/>
          </p:cNvSpPr>
          <p:nvPr>
            <p:ph type="sldNum" sz="quarter" idx="15"/>
            <p:custDataLst>
              <p:tags r:id="rId3"/>
            </p:custDataLst>
          </p:nvPr>
        </p:nvSpPr>
        <p:spPr/>
        <p:txBody>
          <a:bodyPr/>
          <a:lstStyle/>
          <a:p>
            <a:fld id="{5E4D2043-7E31-4A53-BD33-72A88E682172}" type="slidenum">
              <a:rPr lang="en-GB" smtClean="0"/>
              <a:pPr/>
              <a:t>‹#›</a:t>
            </a:fld>
            <a:endParaRPr lang="en-GB" dirty="0"/>
          </a:p>
        </p:txBody>
      </p:sp>
      <p:sp>
        <p:nvSpPr>
          <p:cNvPr id="11" name="Classification"/>
          <p:cNvSpPr txBox="1">
            <a:spLocks noChangeArrowheads="1"/>
          </p:cNvSpPr>
          <p:nvPr userDrawn="1">
            <p:custDataLst>
              <p:tags r:id="rId4"/>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14" name="Footer"/>
          <p:cNvSpPr txBox="1">
            <a:spLocks/>
          </p:cNvSpPr>
          <p:nvPr userDrawn="1">
            <p:custDataLst>
              <p:tags r:id="rId5"/>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pic>
        <p:nvPicPr>
          <p:cNvPr id="9" name="Picture 8"/>
          <p:cNvPicPr>
            <a:picLocks noChangeAspect="1"/>
          </p:cNvPicPr>
          <p:nvPr userDrawn="1">
            <p:custDataLst>
              <p:tags r:id="rId6"/>
            </p:custDataLst>
          </p:nvPr>
        </p:nvPicPr>
        <p:blipFill>
          <a:blip r:embed="rId9"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751074525"/>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wo Content"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bwMode="black">
          <a:xfrm>
            <a:off x="684213" y="1628774"/>
            <a:ext cx="3887788" cy="4392614"/>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4" name="Content Placeholder 3"/>
          <p:cNvSpPr>
            <a:spLocks noGrp="1"/>
          </p:cNvSpPr>
          <p:nvPr>
            <p:ph sz="half" idx="2"/>
          </p:nvPr>
        </p:nvSpPr>
        <p:spPr bwMode="black">
          <a:xfrm>
            <a:off x="4788024" y="1628775"/>
            <a:ext cx="3887664" cy="4392613"/>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8" name="Title 7"/>
          <p:cNvSpPr>
            <a:spLocks noGrp="1"/>
          </p:cNvSpPr>
          <p:nvPr>
            <p:ph type="title"/>
          </p:nvPr>
        </p:nvSpPr>
        <p:spPr/>
        <p:txBody>
          <a:bodyPr/>
          <a:lstStyle/>
          <a:p>
            <a:r>
              <a:rPr lang="en-GB" dirty="0" smtClean="0"/>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1705260716"/>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preserve="1" userDrawn="1">
  <p:cSld name="Title Only">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endParaRPr lang="en-GB" dirty="0"/>
          </a:p>
        </p:txBody>
      </p:sp>
      <p:sp>
        <p:nvSpPr>
          <p:cNvPr id="7" name="Footer Placeholder 6"/>
          <p:cNvSpPr>
            <a:spLocks noGrp="1"/>
          </p:cNvSpPr>
          <p:nvPr>
            <p:ph type="ftr" sz="quarter" idx="11"/>
          </p:nvPr>
        </p:nvSpPr>
        <p:spPr/>
        <p:txBody>
          <a:bodyPr/>
          <a:lstStyle/>
          <a:p>
            <a:endParaRPr lang="en-GB" dirty="0"/>
          </a:p>
        </p:txBody>
      </p:sp>
      <p:sp>
        <p:nvSpPr>
          <p:cNvPr id="8" name="Slide Number Placeholder 7"/>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
        <p:nvSpPr>
          <p:cNvPr id="9" name="Title 8"/>
          <p:cNvSpPr>
            <a:spLocks noGrp="1"/>
          </p:cNvSpPr>
          <p:nvPr>
            <p:ph type="title"/>
          </p:nvPr>
        </p:nvSpPr>
        <p:spPr/>
        <p:txBody>
          <a:bodyPr/>
          <a:lstStyle/>
          <a:p>
            <a:r>
              <a:rPr lang="en-GB" dirty="0" smtClean="0"/>
              <a:t>Click to edit Master title style</a:t>
            </a:r>
            <a:endParaRPr lang="en-GB" dirty="0"/>
          </a:p>
        </p:txBody>
      </p:sp>
    </p:spTree>
    <p:extLst>
      <p:ext uri="{BB962C8B-B14F-4D97-AF65-F5344CB8AC3E}">
        <p14:creationId xmlns:p14="http://schemas.microsoft.com/office/powerpoint/2010/main" val="422116939"/>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preserve="1" userDrawn="1">
  <p:cSld name="Section Header">
    <p:spTree>
      <p:nvGrpSpPr>
        <p:cNvPr id="1" name=""/>
        <p:cNvGrpSpPr/>
        <p:nvPr/>
      </p:nvGrpSpPr>
      <p:grpSpPr>
        <a:xfrm>
          <a:off x="0" y="0"/>
          <a:ext cx="0" cy="0"/>
          <a:chOff x="0" y="0"/>
          <a:chExt cx="0" cy="0"/>
        </a:xfrm>
      </p:grpSpPr>
      <p:pic>
        <p:nvPicPr>
          <p:cNvPr id="5" name="Picture 4"/>
          <p:cNvPicPr>
            <a:picLocks/>
          </p:cNvPicPr>
          <p:nvPr userDrawn="1">
            <p:custDataLst>
              <p:tags r:id="rId2"/>
            </p:custDataLst>
          </p:nvPr>
        </p:nvPicPr>
        <p:blipFill>
          <a:blip r:embed="rId8">
            <a:extLst>
              <a:ext uri="{28A0092B-C50C-407E-A947-70E740481C1C}">
                <a14:useLocalDpi xmlns:a14="http://schemas.microsoft.com/office/drawing/2010/main" val="0"/>
              </a:ext>
            </a:extLst>
          </a:blip>
          <a:stretch>
            <a:fillRect/>
          </a:stretch>
        </p:blipFill>
        <p:spPr bwMode="hidden">
          <a:xfrm>
            <a:off x="0" y="0"/>
            <a:ext cx="9144000" cy="6858000"/>
          </a:xfrm>
          <a:prstGeom prst="rect">
            <a:avLst/>
          </a:prstGeom>
        </p:spPr>
      </p:pic>
      <p:sp>
        <p:nvSpPr>
          <p:cNvPr id="2" name="Title 1"/>
          <p:cNvSpPr>
            <a:spLocks noGrp="1"/>
          </p:cNvSpPr>
          <p:nvPr>
            <p:ph type="title"/>
          </p:nvPr>
        </p:nvSpPr>
        <p:spPr bwMode="black">
          <a:xfrm>
            <a:off x="684213" y="1628775"/>
            <a:ext cx="7272163" cy="1329620"/>
          </a:xfrm>
        </p:spPr>
        <p:txBody>
          <a:bodyPr vert="horz" lIns="0" tIns="0" rIns="0" bIns="0" rtlCol="0" anchor="t" anchorCtr="0">
            <a:noAutofit/>
          </a:bodyPr>
          <a:lstStyle>
            <a:lvl1pPr algn="l" defTabSz="914400" rtl="0" eaLnBrk="1" latinLnBrk="0" hangingPunct="1">
              <a:lnSpc>
                <a:spcPct val="80000"/>
              </a:lnSpc>
              <a:spcBef>
                <a:spcPct val="0"/>
              </a:spcBef>
              <a:buNone/>
              <a:defRPr lang="en-GB" sz="4800" kern="1200" dirty="0">
                <a:solidFill>
                  <a:srgbClr val="FFFFFF"/>
                </a:solidFill>
                <a:latin typeface="SwissReSans Light" pitchFamily="34" charset="0"/>
                <a:ea typeface="+mj-ea"/>
                <a:cs typeface="+mj-cs"/>
              </a:defRPr>
            </a:lvl1pPr>
          </a:lstStyle>
          <a:p>
            <a:r>
              <a:rPr lang="en-GB" dirty="0" smtClean="0"/>
              <a:t>Click to edit Master title style</a:t>
            </a:r>
            <a:endParaRPr lang="en-GB" dirty="0"/>
          </a:p>
        </p:txBody>
      </p:sp>
      <p:sp>
        <p:nvSpPr>
          <p:cNvPr id="10" name="Text Placeholder 9"/>
          <p:cNvSpPr>
            <a:spLocks noGrp="1"/>
          </p:cNvSpPr>
          <p:nvPr>
            <p:ph type="body" sz="quarter" idx="12"/>
          </p:nvPr>
        </p:nvSpPr>
        <p:spPr>
          <a:xfrm>
            <a:off x="684213" y="3573016"/>
            <a:ext cx="7272163" cy="2448372"/>
          </a:xfrm>
        </p:spPr>
        <p:txBody>
          <a:bodyPr/>
          <a:lstStyle>
            <a:lvl1pPr>
              <a:spcBef>
                <a:spcPts val="0"/>
              </a:spcBef>
              <a:defRPr sz="1800">
                <a:solidFill>
                  <a:srgbClr val="283E36"/>
                </a:solidFill>
                <a:latin typeface="SwissReSans Light" panose="020B0504020202020204" pitchFamily="34" charset="0"/>
              </a:defRPr>
            </a:lvl1pPr>
            <a:lvl2pPr>
              <a:spcBef>
                <a:spcPts val="0"/>
              </a:spcBef>
              <a:defRPr sz="1600">
                <a:solidFill>
                  <a:srgbClr val="283E36"/>
                </a:solidFill>
                <a:latin typeface="SwissReSans Light" panose="020B0504020202020204" pitchFamily="34" charset="0"/>
              </a:defRPr>
            </a:lvl2pPr>
            <a:lvl3pPr>
              <a:spcBef>
                <a:spcPts val="0"/>
              </a:spcBef>
              <a:defRPr sz="1600">
                <a:solidFill>
                  <a:srgbClr val="283E36"/>
                </a:solidFill>
                <a:latin typeface="SwissReSans Light" panose="020B0504020202020204" pitchFamily="34" charset="0"/>
              </a:defRPr>
            </a:lvl3pPr>
            <a:lvl4pPr>
              <a:spcBef>
                <a:spcPts val="0"/>
              </a:spcBef>
              <a:defRPr sz="1600">
                <a:solidFill>
                  <a:srgbClr val="283E36"/>
                </a:solidFill>
                <a:latin typeface="SwissReSans Light" panose="020B0504020202020204" pitchFamily="34" charset="0"/>
              </a:defRPr>
            </a:lvl4pPr>
            <a:lvl5pPr>
              <a:spcBef>
                <a:spcPts val="0"/>
              </a:spcBef>
              <a:defRPr sz="1600">
                <a:solidFill>
                  <a:srgbClr val="283E36"/>
                </a:solidFill>
                <a:latin typeface="SwissReSans Light" panose="020B0504020202020204" pitchFamily="34" charset="0"/>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3" name="Date Placeholder 2"/>
          <p:cNvSpPr>
            <a:spLocks noGrp="1"/>
          </p:cNvSpPr>
          <p:nvPr>
            <p:ph type="dt" sz="half" idx="13"/>
          </p:nvPr>
        </p:nvSpPr>
        <p:spPr/>
        <p:txBody>
          <a:bodyPr/>
          <a:lstStyle/>
          <a:p>
            <a:endParaRPr lang="en-GB" dirty="0"/>
          </a:p>
        </p:txBody>
      </p:sp>
      <p:sp>
        <p:nvSpPr>
          <p:cNvPr id="4" name="Footer Placeholder 3"/>
          <p:cNvSpPr>
            <a:spLocks noGrp="1"/>
          </p:cNvSpPr>
          <p:nvPr>
            <p:ph type="ftr" sz="quarter" idx="14"/>
          </p:nvPr>
        </p:nvSpPr>
        <p:spPr/>
        <p:txBody>
          <a:bodyPr/>
          <a:lstStyle/>
          <a:p>
            <a:endParaRPr lang="en-GB" dirty="0"/>
          </a:p>
        </p:txBody>
      </p:sp>
      <p:sp>
        <p:nvSpPr>
          <p:cNvPr id="8" name="Slide Number Placeholder 7"/>
          <p:cNvSpPr>
            <a:spLocks noGrp="1"/>
          </p:cNvSpPr>
          <p:nvPr>
            <p:ph type="sldNum" sz="quarter" idx="15"/>
            <p:custDataLst>
              <p:tags r:id="rId3"/>
            </p:custDataLst>
          </p:nvPr>
        </p:nvSpPr>
        <p:spPr/>
        <p:txBody>
          <a:bodyPr/>
          <a:lstStyle/>
          <a:p>
            <a:fld id="{5E4D2043-7E31-4A53-BD33-72A88E682172}" type="slidenum">
              <a:rPr lang="en-GB" smtClean="0"/>
              <a:pPr/>
              <a:t>‹#›</a:t>
            </a:fld>
            <a:endParaRPr lang="en-GB" dirty="0"/>
          </a:p>
        </p:txBody>
      </p:sp>
      <p:sp>
        <p:nvSpPr>
          <p:cNvPr id="11" name="Classification"/>
          <p:cNvSpPr txBox="1">
            <a:spLocks noChangeArrowheads="1"/>
          </p:cNvSpPr>
          <p:nvPr userDrawn="1">
            <p:custDataLst>
              <p:tags r:id="rId4"/>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14" name="Footer"/>
          <p:cNvSpPr txBox="1">
            <a:spLocks/>
          </p:cNvSpPr>
          <p:nvPr userDrawn="1">
            <p:custDataLst>
              <p:tags r:id="rId5"/>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pic>
        <p:nvPicPr>
          <p:cNvPr id="9" name="Picture 8"/>
          <p:cNvPicPr>
            <a:picLocks noChangeAspect="1"/>
          </p:cNvPicPr>
          <p:nvPr userDrawn="1">
            <p:custDataLst>
              <p:tags r:id="rId6"/>
            </p:custDataLst>
          </p:nvPr>
        </p:nvPicPr>
        <p:blipFill>
          <a:blip r:embed="rId9"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Key Message" preserve="1" userDrawn="1">
  <p:cSld name="Key Messag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1218030303"/>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Image" preserve="1" userDrawn="1">
  <p:cSld name="Image">
    <p:bg>
      <p:bgPr>
        <a:solidFill>
          <a:srgbClr val="D1DCD6"/>
        </a:solidFill>
        <a:effectLst/>
      </p:bgPr>
    </p:bg>
    <p:spTree>
      <p:nvGrpSpPr>
        <p:cNvPr id="1" name=""/>
        <p:cNvGrpSpPr/>
        <p:nvPr/>
      </p:nvGrpSpPr>
      <p:grpSpPr>
        <a:xfrm>
          <a:off x="0" y="0"/>
          <a:ext cx="0" cy="0"/>
          <a:chOff x="0" y="0"/>
          <a:chExt cx="0" cy="0"/>
        </a:xfrm>
      </p:grpSpPr>
      <p:sp>
        <p:nvSpPr>
          <p:cNvPr id="3" name="Picture Placeholder 2" hidden="1"/>
          <p:cNvSpPr>
            <a:spLocks noGrp="1"/>
          </p:cNvSpPr>
          <p:nvPr>
            <p:ph type="pic" idx="1"/>
          </p:nvPr>
        </p:nvSpPr>
        <p:spPr bwMode="gray">
          <a:xfrm>
            <a:off x="0" y="0"/>
            <a:ext cx="9144000" cy="6858000"/>
          </a:xfrm>
        </p:spPr>
        <p:txBody>
          <a:bodyPr/>
          <a:lstStyle>
            <a:lvl1pPr marL="0" indent="0">
              <a:buNone/>
              <a:defRPr sz="1200">
                <a:solidFill>
                  <a:srgbClr val="A8BAB2"/>
                </a:solidFill>
                <a:latin typeface="SwissReSans"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smtClean="0"/>
              <a:t>Click icon to add picture</a:t>
            </a:r>
            <a:endParaRPr lang="en-GB" dirty="0"/>
          </a:p>
        </p:txBody>
      </p:sp>
      <p:sp>
        <p:nvSpPr>
          <p:cNvPr id="6" name="Date Placeholder 5"/>
          <p:cNvSpPr>
            <a:spLocks noGrp="1"/>
          </p:cNvSpPr>
          <p:nvPr>
            <p:ph type="dt" sz="half" idx="10"/>
          </p:nvPr>
        </p:nvSpPr>
        <p:spPr/>
        <p:txBody>
          <a:bodyPr/>
          <a:lstStyle/>
          <a:p>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
        <p:nvSpPr>
          <p:cNvPr id="10" name="Classification"/>
          <p:cNvSpPr txBox="1">
            <a:spLocks noChangeArrowheads="1"/>
          </p:cNvSpPr>
          <p:nvPr userDrawn="1">
            <p:custDataLst>
              <p:tags r:id="rId3"/>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12" name="Footer"/>
          <p:cNvSpPr txBox="1">
            <a:spLocks/>
          </p:cNvSpPr>
          <p:nvPr userDrawn="1">
            <p:custDataLst>
              <p:tags r:id="rId4"/>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pic>
        <p:nvPicPr>
          <p:cNvPr id="5" name="Picture 4"/>
          <p:cNvPicPr>
            <a:picLocks noChangeAspect="1"/>
          </p:cNvPicPr>
          <p:nvPr userDrawn="1">
            <p:custDataLst>
              <p:tags r:id="rId5"/>
            </p:custDataLst>
          </p:nvPr>
        </p:nvPicPr>
        <p:blipFill>
          <a:blip r:embed="rId7"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1782996031"/>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ext and Image" preserve="1" userDrawn="1">
  <p:cSld name="Text and Image">
    <p:spTree>
      <p:nvGrpSpPr>
        <p:cNvPr id="1" name=""/>
        <p:cNvGrpSpPr/>
        <p:nvPr/>
      </p:nvGrpSpPr>
      <p:grpSpPr>
        <a:xfrm>
          <a:off x="0" y="0"/>
          <a:ext cx="0" cy="0"/>
          <a:chOff x="0" y="0"/>
          <a:chExt cx="0" cy="0"/>
        </a:xfrm>
      </p:grpSpPr>
      <p:sp>
        <p:nvSpPr>
          <p:cNvPr id="12" name="Picture Placeholder 7"/>
          <p:cNvSpPr>
            <a:spLocks noGrp="1"/>
          </p:cNvSpPr>
          <p:nvPr>
            <p:ph type="pic" sz="quarter" idx="13" hasCustomPrompt="1"/>
          </p:nvPr>
        </p:nvSpPr>
        <p:spPr bwMode="gray">
          <a:xfrm>
            <a:off x="0" y="0"/>
            <a:ext cx="9144000" cy="6858000"/>
          </a:xfrm>
        </p:spPr>
        <p:txBody>
          <a:bodyPr lIns="4752000" anchor="ctr"/>
          <a:lstStyle>
            <a:lvl1pPr>
              <a:buFontTx/>
              <a:buNone/>
              <a:defRPr sz="1200">
                <a:solidFill>
                  <a:srgbClr val="A8BAB2"/>
                </a:solidFill>
                <a:latin typeface="SwissReSans" pitchFamily="34" charset="0"/>
              </a:defRPr>
            </a:lvl1pPr>
          </a:lstStyle>
          <a:p>
            <a:r>
              <a:rPr lang="en-GB" noProof="1" smtClean="0"/>
              <a:t>Select an image from the Brandic menu</a:t>
            </a:r>
            <a:endParaRPr lang="en-GB" noProof="1"/>
          </a:p>
        </p:txBody>
      </p:sp>
      <p:sp>
        <p:nvSpPr>
          <p:cNvPr id="3" name="Content Placeholder 2"/>
          <p:cNvSpPr>
            <a:spLocks noGrp="1"/>
          </p:cNvSpPr>
          <p:nvPr>
            <p:ph sz="half" idx="1"/>
          </p:nvPr>
        </p:nvSpPr>
        <p:spPr bwMode="black">
          <a:xfrm>
            <a:off x="684213" y="1628774"/>
            <a:ext cx="3527747" cy="4392614"/>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8" name="Title 7"/>
          <p:cNvSpPr>
            <a:spLocks noGrp="1"/>
          </p:cNvSpPr>
          <p:nvPr>
            <p:ph type="title"/>
          </p:nvPr>
        </p:nvSpPr>
        <p:spPr>
          <a:xfrm>
            <a:off x="684214" y="692150"/>
            <a:ext cx="3527745" cy="692647"/>
          </a:xfrm>
        </p:spPr>
        <p:txBody>
          <a:bodyPr/>
          <a:lstStyle/>
          <a:p>
            <a:r>
              <a:rPr lang="en-GB" dirty="0" smtClean="0"/>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2260829097"/>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tatement and Image" preserve="1" userDrawn="1">
  <p:cSld name="Statement and Image">
    <p:spTree>
      <p:nvGrpSpPr>
        <p:cNvPr id="1" name=""/>
        <p:cNvGrpSpPr/>
        <p:nvPr/>
      </p:nvGrpSpPr>
      <p:grpSpPr>
        <a:xfrm>
          <a:off x="0" y="0"/>
          <a:ext cx="0" cy="0"/>
          <a:chOff x="0" y="0"/>
          <a:chExt cx="0" cy="0"/>
        </a:xfrm>
      </p:grpSpPr>
      <p:sp>
        <p:nvSpPr>
          <p:cNvPr id="12" name="Picture Placeholder 7"/>
          <p:cNvSpPr>
            <a:spLocks noGrp="1"/>
          </p:cNvSpPr>
          <p:nvPr>
            <p:ph type="pic" sz="quarter" idx="13" hasCustomPrompt="1"/>
          </p:nvPr>
        </p:nvSpPr>
        <p:spPr bwMode="gray">
          <a:xfrm>
            <a:off x="0" y="0"/>
            <a:ext cx="9144000" cy="6858000"/>
          </a:xfrm>
        </p:spPr>
        <p:txBody>
          <a:bodyPr lIns="4752000" anchor="ctr"/>
          <a:lstStyle>
            <a:lvl1pPr>
              <a:buFontTx/>
              <a:buNone/>
              <a:defRPr sz="1200">
                <a:solidFill>
                  <a:srgbClr val="A8BAB2"/>
                </a:solidFill>
                <a:latin typeface="SwissReSans" pitchFamily="34" charset="0"/>
              </a:defRPr>
            </a:lvl1pPr>
          </a:lstStyle>
          <a:p>
            <a:r>
              <a:rPr lang="en-GB" noProof="1" smtClean="0"/>
              <a:t>Select an image from the Brandic menu</a:t>
            </a:r>
            <a:endParaRPr lang="en-GB" noProof="1"/>
          </a:p>
        </p:txBody>
      </p:sp>
      <p:sp>
        <p:nvSpPr>
          <p:cNvPr id="8" name="Title 7"/>
          <p:cNvSpPr>
            <a:spLocks noGrp="1"/>
          </p:cNvSpPr>
          <p:nvPr>
            <p:ph type="title"/>
          </p:nvPr>
        </p:nvSpPr>
        <p:spPr>
          <a:xfrm>
            <a:off x="684213" y="1628773"/>
            <a:ext cx="3527747" cy="4392614"/>
          </a:xfrm>
        </p:spPr>
        <p:txBody>
          <a:bodyPr/>
          <a:lstStyle/>
          <a:p>
            <a:r>
              <a:rPr lang="en-GB" dirty="0" smtClean="0"/>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929222925"/>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Power Symbol" preserve="1" userDrawn="1">
  <p:cSld name="Power Symbo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dirty="0"/>
          </a:p>
        </p:txBody>
      </p:sp>
      <p:sp>
        <p:nvSpPr>
          <p:cNvPr id="3" name="Footer Placeholder 2"/>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grpSp>
        <p:nvGrpSpPr>
          <p:cNvPr id="10" name="Group 9"/>
          <p:cNvGrpSpPr/>
          <p:nvPr userDrawn="1"/>
        </p:nvGrpSpPr>
        <p:grpSpPr>
          <a:xfrm>
            <a:off x="3132138" y="1989138"/>
            <a:ext cx="2879725" cy="2879725"/>
            <a:chOff x="3132138" y="1989138"/>
            <a:chExt cx="2879725" cy="2879725"/>
          </a:xfrm>
        </p:grpSpPr>
        <p:sp>
          <p:nvSpPr>
            <p:cNvPr id="9" name="Rectangle 8"/>
            <p:cNvSpPr/>
            <p:nvPr userDrawn="1"/>
          </p:nvSpPr>
          <p:spPr>
            <a:xfrm>
              <a:off x="3707904" y="2564904"/>
              <a:ext cx="1728192" cy="1728192"/>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latin typeface="SwissReSans" pitchFamily="34" charset="0"/>
              </a:endParaRPr>
            </a:p>
          </p:txBody>
        </p:sp>
        <p:sp>
          <p:nvSpPr>
            <p:cNvPr id="8" name="Freeform 5"/>
            <p:cNvSpPr>
              <a:spLocks noEditPoints="1"/>
            </p:cNvSpPr>
            <p:nvPr userDrawn="1"/>
          </p:nvSpPr>
          <p:spPr bwMode="auto">
            <a:xfrm>
              <a:off x="3132138" y="1989138"/>
              <a:ext cx="2879725" cy="2879725"/>
            </a:xfrm>
            <a:custGeom>
              <a:avLst/>
              <a:gdLst>
                <a:gd name="T0" fmla="*/ 738 w 1476"/>
                <a:gd name="T1" fmla="*/ 0 h 1476"/>
                <a:gd name="T2" fmla="*/ 0 w 1476"/>
                <a:gd name="T3" fmla="*/ 738 h 1476"/>
                <a:gd name="T4" fmla="*/ 738 w 1476"/>
                <a:gd name="T5" fmla="*/ 1476 h 1476"/>
                <a:gd name="T6" fmla="*/ 1476 w 1476"/>
                <a:gd name="T7" fmla="*/ 738 h 1476"/>
                <a:gd name="T8" fmla="*/ 738 w 1476"/>
                <a:gd name="T9" fmla="*/ 0 h 1476"/>
                <a:gd name="T10" fmla="*/ 547 w 1476"/>
                <a:gd name="T11" fmla="*/ 1099 h 1476"/>
                <a:gd name="T12" fmla="*/ 388 w 1476"/>
                <a:gd name="T13" fmla="*/ 1099 h 1476"/>
                <a:gd name="T14" fmla="*/ 388 w 1476"/>
                <a:gd name="T15" fmla="*/ 637 h 1476"/>
                <a:gd name="T16" fmla="*/ 547 w 1476"/>
                <a:gd name="T17" fmla="*/ 637 h 1476"/>
                <a:gd name="T18" fmla="*/ 547 w 1476"/>
                <a:gd name="T19" fmla="*/ 1099 h 1476"/>
                <a:gd name="T20" fmla="*/ 817 w 1476"/>
                <a:gd name="T21" fmla="*/ 1099 h 1476"/>
                <a:gd name="T22" fmla="*/ 658 w 1476"/>
                <a:gd name="T23" fmla="*/ 1099 h 1476"/>
                <a:gd name="T24" fmla="*/ 658 w 1476"/>
                <a:gd name="T25" fmla="*/ 637 h 1476"/>
                <a:gd name="T26" fmla="*/ 817 w 1476"/>
                <a:gd name="T27" fmla="*/ 637 h 1476"/>
                <a:gd name="T28" fmla="*/ 817 w 1476"/>
                <a:gd name="T29" fmla="*/ 1099 h 1476"/>
                <a:gd name="T30" fmla="*/ 1088 w 1476"/>
                <a:gd name="T31" fmla="*/ 1099 h 1476"/>
                <a:gd name="T32" fmla="*/ 929 w 1476"/>
                <a:gd name="T33" fmla="*/ 1099 h 1476"/>
                <a:gd name="T34" fmla="*/ 929 w 1476"/>
                <a:gd name="T35" fmla="*/ 637 h 1476"/>
                <a:gd name="T36" fmla="*/ 1088 w 1476"/>
                <a:gd name="T37" fmla="*/ 637 h 1476"/>
                <a:gd name="T38" fmla="*/ 1088 w 1476"/>
                <a:gd name="T39" fmla="*/ 1099 h 1476"/>
                <a:gd name="T40" fmla="*/ 1094 w 1476"/>
                <a:gd name="T41" fmla="*/ 524 h 1476"/>
                <a:gd name="T42" fmla="*/ 382 w 1476"/>
                <a:gd name="T43" fmla="*/ 524 h 1476"/>
                <a:gd name="T44" fmla="*/ 382 w 1476"/>
                <a:gd name="T45" fmla="*/ 374 h 1476"/>
                <a:gd name="T46" fmla="*/ 1094 w 1476"/>
                <a:gd name="T47" fmla="*/ 374 h 1476"/>
                <a:gd name="T48" fmla="*/ 1094 w 1476"/>
                <a:gd name="T49" fmla="*/ 524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76" h="1476">
                  <a:moveTo>
                    <a:pt x="738" y="0"/>
                  </a:moveTo>
                  <a:cubicBezTo>
                    <a:pt x="330" y="0"/>
                    <a:pt x="0" y="331"/>
                    <a:pt x="0" y="738"/>
                  </a:cubicBezTo>
                  <a:cubicBezTo>
                    <a:pt x="0" y="1146"/>
                    <a:pt x="330" y="1476"/>
                    <a:pt x="738" y="1476"/>
                  </a:cubicBezTo>
                  <a:cubicBezTo>
                    <a:pt x="1145" y="1476"/>
                    <a:pt x="1476" y="1146"/>
                    <a:pt x="1476" y="738"/>
                  </a:cubicBezTo>
                  <a:cubicBezTo>
                    <a:pt x="1476" y="331"/>
                    <a:pt x="1145" y="0"/>
                    <a:pt x="738" y="0"/>
                  </a:cubicBezTo>
                  <a:moveTo>
                    <a:pt x="547" y="1099"/>
                  </a:moveTo>
                  <a:cubicBezTo>
                    <a:pt x="388" y="1099"/>
                    <a:pt x="388" y="1099"/>
                    <a:pt x="388" y="1099"/>
                  </a:cubicBezTo>
                  <a:cubicBezTo>
                    <a:pt x="388" y="637"/>
                    <a:pt x="388" y="637"/>
                    <a:pt x="388" y="637"/>
                  </a:cubicBezTo>
                  <a:cubicBezTo>
                    <a:pt x="547" y="637"/>
                    <a:pt x="547" y="637"/>
                    <a:pt x="547" y="637"/>
                  </a:cubicBezTo>
                  <a:lnTo>
                    <a:pt x="547" y="1099"/>
                  </a:lnTo>
                  <a:close/>
                  <a:moveTo>
                    <a:pt x="817" y="1099"/>
                  </a:moveTo>
                  <a:cubicBezTo>
                    <a:pt x="658" y="1099"/>
                    <a:pt x="658" y="1099"/>
                    <a:pt x="658" y="1099"/>
                  </a:cubicBezTo>
                  <a:cubicBezTo>
                    <a:pt x="658" y="637"/>
                    <a:pt x="658" y="637"/>
                    <a:pt x="658" y="637"/>
                  </a:cubicBezTo>
                  <a:cubicBezTo>
                    <a:pt x="817" y="637"/>
                    <a:pt x="817" y="637"/>
                    <a:pt x="817" y="637"/>
                  </a:cubicBezTo>
                  <a:lnTo>
                    <a:pt x="817" y="1099"/>
                  </a:lnTo>
                  <a:close/>
                  <a:moveTo>
                    <a:pt x="1088" y="1099"/>
                  </a:moveTo>
                  <a:cubicBezTo>
                    <a:pt x="929" y="1099"/>
                    <a:pt x="929" y="1099"/>
                    <a:pt x="929" y="1099"/>
                  </a:cubicBezTo>
                  <a:cubicBezTo>
                    <a:pt x="929" y="637"/>
                    <a:pt x="929" y="637"/>
                    <a:pt x="929" y="637"/>
                  </a:cubicBezTo>
                  <a:cubicBezTo>
                    <a:pt x="1088" y="637"/>
                    <a:pt x="1088" y="637"/>
                    <a:pt x="1088" y="637"/>
                  </a:cubicBezTo>
                  <a:lnTo>
                    <a:pt x="1088" y="1099"/>
                  </a:lnTo>
                  <a:close/>
                  <a:moveTo>
                    <a:pt x="1094" y="524"/>
                  </a:moveTo>
                  <a:cubicBezTo>
                    <a:pt x="382" y="524"/>
                    <a:pt x="382" y="524"/>
                    <a:pt x="382" y="524"/>
                  </a:cubicBezTo>
                  <a:cubicBezTo>
                    <a:pt x="382" y="374"/>
                    <a:pt x="382" y="374"/>
                    <a:pt x="382" y="374"/>
                  </a:cubicBezTo>
                  <a:cubicBezTo>
                    <a:pt x="1094" y="374"/>
                    <a:pt x="1094" y="374"/>
                    <a:pt x="1094" y="374"/>
                  </a:cubicBezTo>
                  <a:lnTo>
                    <a:pt x="1094" y="524"/>
                  </a:lnTo>
                  <a:close/>
                </a:path>
              </a:pathLst>
            </a:custGeom>
            <a:solidFill>
              <a:srgbClr val="627D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64195291"/>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Closing" preserve="1" userDrawn="1">
  <p:cSld name="Closing">
    <p:spTree>
      <p:nvGrpSpPr>
        <p:cNvPr id="1" name=""/>
        <p:cNvGrpSpPr/>
        <p:nvPr/>
      </p:nvGrpSpPr>
      <p:grpSpPr>
        <a:xfrm>
          <a:off x="0" y="0"/>
          <a:ext cx="0" cy="0"/>
          <a:chOff x="0" y="0"/>
          <a:chExt cx="0" cy="0"/>
        </a:xfrm>
      </p:grpSpPr>
      <p:pic>
        <p:nvPicPr>
          <p:cNvPr id="5" name="Picture 4"/>
          <p:cNvPicPr>
            <a:picLocks/>
          </p:cNvPicPr>
          <p:nvPr userDrawn="1">
            <p:custDataLst>
              <p:tags r:id="rId2"/>
            </p:custDataLst>
          </p:nvPr>
        </p:nvPicPr>
        <p:blipFill>
          <a:blip r:embed="rId8">
            <a:extLst>
              <a:ext uri="{28A0092B-C50C-407E-A947-70E740481C1C}">
                <a14:useLocalDpi xmlns:a14="http://schemas.microsoft.com/office/drawing/2010/main" val="0"/>
              </a:ext>
            </a:extLst>
          </a:blip>
          <a:stretch>
            <a:fillRect/>
          </a:stretch>
        </p:blipFill>
        <p:spPr bwMode="hidden">
          <a:xfrm>
            <a:off x="0" y="0"/>
            <a:ext cx="9144000" cy="6858000"/>
          </a:xfrm>
          <a:prstGeom prst="rect">
            <a:avLst/>
          </a:prstGeom>
        </p:spPr>
      </p:pic>
      <p:sp>
        <p:nvSpPr>
          <p:cNvPr id="2" name="Title 1"/>
          <p:cNvSpPr>
            <a:spLocks noGrp="1"/>
          </p:cNvSpPr>
          <p:nvPr>
            <p:ph type="ctrTitle"/>
          </p:nvPr>
        </p:nvSpPr>
        <p:spPr bwMode="black">
          <a:xfrm>
            <a:off x="684213" y="1628775"/>
            <a:ext cx="7272163" cy="1329620"/>
          </a:xfrm>
        </p:spPr>
        <p:txBody>
          <a:bodyPr anchor="t" anchorCtr="0">
            <a:noAutofit/>
          </a:bodyPr>
          <a:lstStyle>
            <a:lvl1pPr algn="l">
              <a:lnSpc>
                <a:spcPct val="80000"/>
              </a:lnSpc>
              <a:defRPr sz="4800">
                <a:solidFill>
                  <a:srgbClr val="FFFFFF"/>
                </a:solidFill>
                <a:latin typeface="SwissReSans Light" pitchFamily="34" charset="0"/>
              </a:defRPr>
            </a:lvl1pPr>
          </a:lstStyle>
          <a:p>
            <a:r>
              <a:rPr lang="en-GB" dirty="0" smtClean="0"/>
              <a:t>Click to edit Master title style</a:t>
            </a:r>
            <a:endParaRPr lang="en-GB" dirty="0"/>
          </a:p>
        </p:txBody>
      </p:sp>
      <p:sp>
        <p:nvSpPr>
          <p:cNvPr id="3" name="Date Placeholder 2"/>
          <p:cNvSpPr>
            <a:spLocks noGrp="1"/>
          </p:cNvSpPr>
          <p:nvPr>
            <p:ph type="dt" sz="half" idx="10"/>
          </p:nvPr>
        </p:nvSpPr>
        <p:spPr/>
        <p:txBody>
          <a:bodyPr/>
          <a:lstStyle/>
          <a:p>
            <a:endParaRPr lang="en-GB" dirty="0"/>
          </a:p>
        </p:txBody>
      </p:sp>
      <p:sp>
        <p:nvSpPr>
          <p:cNvPr id="7" name="Footer Placeholder 6"/>
          <p:cNvSpPr>
            <a:spLocks noGrp="1"/>
          </p:cNvSpPr>
          <p:nvPr>
            <p:ph type="ftr" sz="quarter" idx="11"/>
          </p:nvPr>
        </p:nvSpPr>
        <p:spPr/>
        <p:txBody>
          <a:bodyPr/>
          <a:lstStyle/>
          <a:p>
            <a:endParaRPr lang="en-GB" dirty="0"/>
          </a:p>
        </p:txBody>
      </p:sp>
      <p:sp>
        <p:nvSpPr>
          <p:cNvPr id="8" name="Slide Number Placeholder 7"/>
          <p:cNvSpPr>
            <a:spLocks noGrp="1"/>
          </p:cNvSpPr>
          <p:nvPr>
            <p:ph type="sldNum" sz="quarter" idx="12"/>
            <p:custDataLst>
              <p:tags r:id="rId3"/>
            </p:custDataLst>
          </p:nvPr>
        </p:nvSpPr>
        <p:spPr/>
        <p:txBody>
          <a:bodyPr/>
          <a:lstStyle/>
          <a:p>
            <a:fld id="{5E4D2043-7E31-4A53-BD33-72A88E682172}" type="slidenum">
              <a:rPr lang="en-GB" smtClean="0"/>
              <a:pPr/>
              <a:t>‹#›</a:t>
            </a:fld>
            <a:endParaRPr lang="en-GB" dirty="0"/>
          </a:p>
        </p:txBody>
      </p:sp>
      <p:sp>
        <p:nvSpPr>
          <p:cNvPr id="9" name="Text Placeholder 9"/>
          <p:cNvSpPr>
            <a:spLocks noGrp="1"/>
          </p:cNvSpPr>
          <p:nvPr>
            <p:ph type="body" sz="quarter" idx="13"/>
          </p:nvPr>
        </p:nvSpPr>
        <p:spPr>
          <a:xfrm>
            <a:off x="684213" y="3573016"/>
            <a:ext cx="7272163" cy="2448372"/>
          </a:xfrm>
        </p:spPr>
        <p:txBody>
          <a:bodyPr/>
          <a:lstStyle>
            <a:lvl1pPr marL="0" indent="0">
              <a:spcBef>
                <a:spcPts val="0"/>
              </a:spcBef>
              <a:spcAft>
                <a:spcPts val="1200"/>
              </a:spcAft>
              <a:buFontTx/>
              <a:buNone/>
              <a:defRPr sz="1200">
                <a:solidFill>
                  <a:srgbClr val="283E36"/>
                </a:solidFill>
                <a:latin typeface="SwissReSans Light" panose="020B0504020202020204" pitchFamily="34" charset="0"/>
              </a:defRPr>
            </a:lvl1pPr>
            <a:lvl2pPr marL="182562" indent="0">
              <a:spcBef>
                <a:spcPts val="0"/>
              </a:spcBef>
              <a:spcAft>
                <a:spcPts val="1200"/>
              </a:spcAft>
              <a:buFontTx/>
              <a:buNone/>
              <a:defRPr sz="1200">
                <a:solidFill>
                  <a:srgbClr val="283E36"/>
                </a:solidFill>
                <a:latin typeface="SwissReSans Light" panose="020B0504020202020204" pitchFamily="34" charset="0"/>
              </a:defRPr>
            </a:lvl2pPr>
            <a:lvl3pPr marL="444500" indent="0">
              <a:spcBef>
                <a:spcPts val="0"/>
              </a:spcBef>
              <a:spcAft>
                <a:spcPts val="1200"/>
              </a:spcAft>
              <a:buFontTx/>
              <a:buNone/>
              <a:defRPr sz="1200">
                <a:solidFill>
                  <a:srgbClr val="283E36"/>
                </a:solidFill>
                <a:latin typeface="SwissReSans Light" panose="020B0504020202020204" pitchFamily="34" charset="0"/>
              </a:defRPr>
            </a:lvl3pPr>
            <a:lvl4pPr marL="715963" indent="0">
              <a:spcBef>
                <a:spcPts val="0"/>
              </a:spcBef>
              <a:spcAft>
                <a:spcPts val="1200"/>
              </a:spcAft>
              <a:buFontTx/>
              <a:buNone/>
              <a:defRPr sz="1200">
                <a:solidFill>
                  <a:srgbClr val="283E36"/>
                </a:solidFill>
                <a:latin typeface="SwissReSans Light" panose="020B0504020202020204" pitchFamily="34" charset="0"/>
              </a:defRPr>
            </a:lvl4pPr>
            <a:lvl5pPr marL="985838" indent="0">
              <a:spcBef>
                <a:spcPts val="0"/>
              </a:spcBef>
              <a:spcAft>
                <a:spcPts val="1200"/>
              </a:spcAft>
              <a:buFontTx/>
              <a:buNone/>
              <a:defRPr sz="1200">
                <a:solidFill>
                  <a:srgbClr val="283E36"/>
                </a:solidFill>
                <a:latin typeface="SwissReSans Light" panose="020B0504020202020204" pitchFamily="34" charset="0"/>
              </a:defRPr>
            </a:lvl5pPr>
          </a:lstStyle>
          <a:p>
            <a:pPr lvl="0"/>
            <a:r>
              <a:rPr lang="en-GB" dirty="0" smtClean="0"/>
              <a:t>Click to edit Master text styles</a:t>
            </a:r>
          </a:p>
        </p:txBody>
      </p:sp>
      <p:sp>
        <p:nvSpPr>
          <p:cNvPr id="10" name="Classification"/>
          <p:cNvSpPr txBox="1">
            <a:spLocks noChangeArrowheads="1"/>
          </p:cNvSpPr>
          <p:nvPr userDrawn="1">
            <p:custDataLst>
              <p:tags r:id="rId4"/>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13" name="Footer"/>
          <p:cNvSpPr txBox="1">
            <a:spLocks/>
          </p:cNvSpPr>
          <p:nvPr userDrawn="1">
            <p:custDataLst>
              <p:tags r:id="rId5"/>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pic>
        <p:nvPicPr>
          <p:cNvPr id="11" name="Picture 10"/>
          <p:cNvPicPr>
            <a:picLocks noChangeAspect="1"/>
          </p:cNvPicPr>
          <p:nvPr userDrawn="1">
            <p:custDataLst>
              <p:tags r:id="rId6"/>
            </p:custDataLst>
          </p:nvPr>
        </p:nvPicPr>
        <p:blipFill>
          <a:blip r:embed="rId9"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33277943"/>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Title Slide" preserve="1" userDrawn="1">
  <p:cSld name="Title Slide">
    <p:bg>
      <p:bgPr>
        <a:solidFill>
          <a:srgbClr val="D1DCD6"/>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bwMode="gray">
          <a:xfrm>
            <a:off x="0" y="0"/>
            <a:ext cx="9144000" cy="6858000"/>
          </a:xfrm>
        </p:spPr>
        <p:txBody>
          <a:bodyPr/>
          <a:lstStyle>
            <a:lvl1pPr>
              <a:buFontTx/>
              <a:buNone/>
              <a:defRPr sz="1200">
                <a:solidFill>
                  <a:srgbClr val="A8BAB2"/>
                </a:solidFill>
                <a:latin typeface="SwissReSans" pitchFamily="34" charset="0"/>
              </a:defRPr>
            </a:lvl1pPr>
          </a:lstStyle>
          <a:p>
            <a:r>
              <a:rPr lang="en-GB" dirty="0" smtClean="0"/>
              <a:t>Click icon to add picture</a:t>
            </a:r>
            <a:endParaRPr lang="en-GB" dirty="0"/>
          </a:p>
        </p:txBody>
      </p:sp>
      <p:sp>
        <p:nvSpPr>
          <p:cNvPr id="2" name="Title 1"/>
          <p:cNvSpPr>
            <a:spLocks noGrp="1"/>
          </p:cNvSpPr>
          <p:nvPr>
            <p:ph type="ctrTitle"/>
          </p:nvPr>
        </p:nvSpPr>
        <p:spPr bwMode="white">
          <a:xfrm>
            <a:off x="684213" y="1628776"/>
            <a:ext cx="7272163" cy="1296168"/>
          </a:xfrm>
        </p:spPr>
        <p:txBody>
          <a:bodyPr>
            <a:noAutofit/>
          </a:bodyPr>
          <a:lstStyle>
            <a:lvl1pPr algn="l">
              <a:lnSpc>
                <a:spcPct val="80000"/>
              </a:lnSpc>
              <a:defRPr sz="4800">
                <a:solidFill>
                  <a:srgbClr val="FFFFFF"/>
                </a:solidFill>
                <a:latin typeface="SwissReSans Light" pitchFamily="34" charset="0"/>
              </a:defRPr>
            </a:lvl1pPr>
          </a:lstStyle>
          <a:p>
            <a:r>
              <a:rPr lang="en-GB" dirty="0" smtClean="0"/>
              <a:t>Click to edit Master title style</a:t>
            </a:r>
            <a:endParaRPr lang="en-GB" dirty="0"/>
          </a:p>
        </p:txBody>
      </p:sp>
      <p:sp>
        <p:nvSpPr>
          <p:cNvPr id="3" name="Subtitle 2"/>
          <p:cNvSpPr>
            <a:spLocks noGrp="1"/>
          </p:cNvSpPr>
          <p:nvPr>
            <p:ph type="subTitle" idx="1"/>
          </p:nvPr>
        </p:nvSpPr>
        <p:spPr bwMode="white">
          <a:xfrm>
            <a:off x="684213" y="2996952"/>
            <a:ext cx="7272163" cy="288032"/>
          </a:xfrm>
        </p:spPr>
        <p:txBody>
          <a:bodyPr/>
          <a:lstStyle>
            <a:lvl1pPr marL="0" indent="0" algn="l">
              <a:lnSpc>
                <a:spcPct val="100000"/>
              </a:lnSpc>
              <a:spcBef>
                <a:spcPts val="0"/>
              </a:spcBef>
              <a:buNone/>
              <a:defRPr>
                <a:solidFill>
                  <a:srgbClr val="FFFFFF"/>
                </a:solidFill>
                <a:latin typeface="SwissReSans"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Click to edit Master subtitle style</a:t>
            </a:r>
            <a:endParaRPr lang="en-GB" dirty="0"/>
          </a:p>
        </p:txBody>
      </p:sp>
      <p:sp>
        <p:nvSpPr>
          <p:cNvPr id="11" name="Classification"/>
          <p:cNvSpPr txBox="1">
            <a:spLocks noChangeArrowheads="1"/>
          </p:cNvSpPr>
          <p:nvPr userDrawn="1">
            <p:custDataLst>
              <p:tags r:id="rId2"/>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pic>
        <p:nvPicPr>
          <p:cNvPr id="6" name="Picture 5"/>
          <p:cNvPicPr>
            <a:picLocks noChangeAspect="1"/>
          </p:cNvPicPr>
          <p:nvPr userDrawn="1">
            <p:custDataLst>
              <p:tags r:id="rId3"/>
            </p:custDataLst>
          </p:nvPr>
        </p:nvPicPr>
        <p:blipFill>
          <a:blip r:embed="rId5" cstate="print">
            <a:extLst>
              <a:ext uri="{28A0092B-C50C-407E-A947-70E740481C1C}">
                <a14:useLocalDpi xmlns:a14="http://schemas.microsoft.com/office/drawing/2010/main" val="0"/>
              </a:ext>
            </a:extLst>
          </a:blip>
          <a:stretch>
            <a:fillRect/>
          </a:stretch>
        </p:blipFill>
        <p:spPr bwMode="gray">
          <a:xfrm>
            <a:off x="263426" y="301052"/>
            <a:ext cx="1379177" cy="324512"/>
          </a:xfrm>
          <a:prstGeom prst="rect">
            <a:avLst/>
          </a:prstGeom>
        </p:spPr>
      </p:pic>
    </p:spTree>
    <p:extLst>
      <p:ext uri="{BB962C8B-B14F-4D97-AF65-F5344CB8AC3E}">
        <p14:creationId xmlns:p14="http://schemas.microsoft.com/office/powerpoint/2010/main" val="557570665"/>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Content"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black">
          <a:xfrm>
            <a:off x="684213" y="1628775"/>
            <a:ext cx="7991475" cy="4392513"/>
          </a:xfrm>
        </p:spPr>
        <p:txBody>
          <a:bodyPr/>
          <a:lstStyle>
            <a:lvl1pPr>
              <a:defRPr>
                <a:latin typeface="SwissReSans" pitchFamily="34" charset="0"/>
              </a:defRPr>
            </a:lvl1pPr>
            <a:lvl2pPr>
              <a:defRPr>
                <a:latin typeface="SwissReSans" pitchFamily="34" charset="0"/>
              </a:defRPr>
            </a:lvl2pPr>
            <a:lvl3pPr>
              <a:defRPr>
                <a:latin typeface="SwissReSans" pitchFamily="34" charset="0"/>
              </a:defRPr>
            </a:lvl3pPr>
            <a:lvl4pPr>
              <a:defRPr>
                <a:latin typeface="SwissReSans" pitchFamily="34" charset="0"/>
              </a:defRPr>
            </a:lvl4pPr>
            <a:lvl5pPr>
              <a:defRPr>
                <a:latin typeface="SwissReSans" pitchFamily="34" charset="0"/>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5" name="Title 4"/>
          <p:cNvSpPr>
            <a:spLocks noGrp="1"/>
          </p:cNvSpPr>
          <p:nvPr>
            <p:ph type="title"/>
          </p:nvPr>
        </p:nvSpPr>
        <p:spPr/>
        <p:txBody>
          <a:bodyPr/>
          <a:lstStyle/>
          <a:p>
            <a:r>
              <a:rPr lang="en-GB" dirty="0" smtClean="0"/>
              <a:t>Click to edit Master title style</a:t>
            </a:r>
            <a:endParaRPr lang="en-GB" dirty="0"/>
          </a:p>
        </p:txBody>
      </p:sp>
      <p:sp>
        <p:nvSpPr>
          <p:cNvPr id="7" name="Date Placeholder 6"/>
          <p:cNvSpPr>
            <a:spLocks noGrp="1"/>
          </p:cNvSpPr>
          <p:nvPr>
            <p:ph type="dt" sz="half" idx="10"/>
          </p:nvPr>
        </p:nvSpPr>
        <p:spPr/>
        <p:txBody>
          <a:bodyPr/>
          <a:lstStyle/>
          <a:p>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3757976353"/>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Section Header" preserve="1" userDrawn="1">
  <p:cSld name="Section Header">
    <p:spTree>
      <p:nvGrpSpPr>
        <p:cNvPr id="1" name=""/>
        <p:cNvGrpSpPr/>
        <p:nvPr/>
      </p:nvGrpSpPr>
      <p:grpSpPr>
        <a:xfrm>
          <a:off x="0" y="0"/>
          <a:ext cx="0" cy="0"/>
          <a:chOff x="0" y="0"/>
          <a:chExt cx="0" cy="0"/>
        </a:xfrm>
      </p:grpSpPr>
      <p:pic>
        <p:nvPicPr>
          <p:cNvPr id="5" name="Picture 4"/>
          <p:cNvPicPr>
            <a:picLocks/>
          </p:cNvPicPr>
          <p:nvPr userDrawn="1">
            <p:custDataLst>
              <p:tags r:id="rId2"/>
            </p:custDataLst>
          </p:nvPr>
        </p:nvPicPr>
        <p:blipFill>
          <a:blip r:embed="rId8">
            <a:extLst>
              <a:ext uri="{28A0092B-C50C-407E-A947-70E740481C1C}">
                <a14:useLocalDpi xmlns:a14="http://schemas.microsoft.com/office/drawing/2010/main" val="0"/>
              </a:ext>
            </a:extLst>
          </a:blip>
          <a:stretch>
            <a:fillRect/>
          </a:stretch>
        </p:blipFill>
        <p:spPr bwMode="hidden">
          <a:xfrm>
            <a:off x="0" y="0"/>
            <a:ext cx="9144000" cy="6858000"/>
          </a:xfrm>
          <a:prstGeom prst="rect">
            <a:avLst/>
          </a:prstGeom>
        </p:spPr>
      </p:pic>
      <p:sp>
        <p:nvSpPr>
          <p:cNvPr id="2" name="Title 1"/>
          <p:cNvSpPr>
            <a:spLocks noGrp="1"/>
          </p:cNvSpPr>
          <p:nvPr>
            <p:ph type="title"/>
          </p:nvPr>
        </p:nvSpPr>
        <p:spPr bwMode="black">
          <a:xfrm>
            <a:off x="684213" y="1628775"/>
            <a:ext cx="7272163" cy="1329620"/>
          </a:xfrm>
        </p:spPr>
        <p:txBody>
          <a:bodyPr vert="horz" lIns="0" tIns="0" rIns="0" bIns="0" rtlCol="0" anchor="t" anchorCtr="0">
            <a:noAutofit/>
          </a:bodyPr>
          <a:lstStyle>
            <a:lvl1pPr algn="l" defTabSz="914400" rtl="0" eaLnBrk="1" latinLnBrk="0" hangingPunct="1">
              <a:lnSpc>
                <a:spcPct val="80000"/>
              </a:lnSpc>
              <a:spcBef>
                <a:spcPct val="0"/>
              </a:spcBef>
              <a:buNone/>
              <a:defRPr lang="en-GB" sz="4800" kern="1200" dirty="0">
                <a:solidFill>
                  <a:srgbClr val="FFFFFF"/>
                </a:solidFill>
                <a:latin typeface="SwissReSans Light" pitchFamily="34" charset="0"/>
                <a:ea typeface="+mj-ea"/>
                <a:cs typeface="+mj-cs"/>
              </a:defRPr>
            </a:lvl1pPr>
          </a:lstStyle>
          <a:p>
            <a:r>
              <a:rPr lang="en-GB" dirty="0" smtClean="0"/>
              <a:t>Click to edit Master title style</a:t>
            </a:r>
            <a:endParaRPr lang="en-GB" dirty="0"/>
          </a:p>
        </p:txBody>
      </p:sp>
      <p:sp>
        <p:nvSpPr>
          <p:cNvPr id="10" name="Text Placeholder 9"/>
          <p:cNvSpPr>
            <a:spLocks noGrp="1"/>
          </p:cNvSpPr>
          <p:nvPr>
            <p:ph type="body" sz="quarter" idx="12"/>
          </p:nvPr>
        </p:nvSpPr>
        <p:spPr>
          <a:xfrm>
            <a:off x="684213" y="3573016"/>
            <a:ext cx="7272163" cy="2448372"/>
          </a:xfrm>
        </p:spPr>
        <p:txBody>
          <a:bodyPr/>
          <a:lstStyle>
            <a:lvl1pPr>
              <a:spcBef>
                <a:spcPts val="0"/>
              </a:spcBef>
              <a:defRPr sz="1800">
                <a:solidFill>
                  <a:srgbClr val="283E36"/>
                </a:solidFill>
                <a:latin typeface="SwissReSans Light" panose="020B0504020202020204" pitchFamily="34" charset="0"/>
              </a:defRPr>
            </a:lvl1pPr>
            <a:lvl2pPr>
              <a:spcBef>
                <a:spcPts val="0"/>
              </a:spcBef>
              <a:defRPr sz="1600">
                <a:solidFill>
                  <a:srgbClr val="283E36"/>
                </a:solidFill>
                <a:latin typeface="SwissReSans Light" panose="020B0504020202020204" pitchFamily="34" charset="0"/>
              </a:defRPr>
            </a:lvl2pPr>
            <a:lvl3pPr>
              <a:spcBef>
                <a:spcPts val="0"/>
              </a:spcBef>
              <a:defRPr sz="1600">
                <a:solidFill>
                  <a:srgbClr val="283E36"/>
                </a:solidFill>
                <a:latin typeface="SwissReSans Light" panose="020B0504020202020204" pitchFamily="34" charset="0"/>
              </a:defRPr>
            </a:lvl3pPr>
            <a:lvl4pPr>
              <a:spcBef>
                <a:spcPts val="0"/>
              </a:spcBef>
              <a:defRPr sz="1600">
                <a:solidFill>
                  <a:srgbClr val="283E36"/>
                </a:solidFill>
                <a:latin typeface="SwissReSans Light" panose="020B0504020202020204" pitchFamily="34" charset="0"/>
              </a:defRPr>
            </a:lvl4pPr>
            <a:lvl5pPr>
              <a:spcBef>
                <a:spcPts val="0"/>
              </a:spcBef>
              <a:defRPr sz="1600">
                <a:solidFill>
                  <a:srgbClr val="283E36"/>
                </a:solidFill>
                <a:latin typeface="SwissReSans Light" panose="020B0504020202020204" pitchFamily="34" charset="0"/>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3" name="Date Placeholder 2"/>
          <p:cNvSpPr>
            <a:spLocks noGrp="1"/>
          </p:cNvSpPr>
          <p:nvPr>
            <p:ph type="dt" sz="half" idx="13"/>
          </p:nvPr>
        </p:nvSpPr>
        <p:spPr/>
        <p:txBody>
          <a:bodyPr/>
          <a:lstStyle/>
          <a:p>
            <a:endParaRPr lang="en-GB" dirty="0"/>
          </a:p>
        </p:txBody>
      </p:sp>
      <p:sp>
        <p:nvSpPr>
          <p:cNvPr id="4" name="Footer Placeholder 3"/>
          <p:cNvSpPr>
            <a:spLocks noGrp="1"/>
          </p:cNvSpPr>
          <p:nvPr>
            <p:ph type="ftr" sz="quarter" idx="14"/>
          </p:nvPr>
        </p:nvSpPr>
        <p:spPr/>
        <p:txBody>
          <a:bodyPr/>
          <a:lstStyle/>
          <a:p>
            <a:endParaRPr lang="en-GB" dirty="0"/>
          </a:p>
        </p:txBody>
      </p:sp>
      <p:sp>
        <p:nvSpPr>
          <p:cNvPr id="8" name="Slide Number Placeholder 7"/>
          <p:cNvSpPr>
            <a:spLocks noGrp="1"/>
          </p:cNvSpPr>
          <p:nvPr>
            <p:ph type="sldNum" sz="quarter" idx="15"/>
            <p:custDataLst>
              <p:tags r:id="rId3"/>
            </p:custDataLst>
          </p:nvPr>
        </p:nvSpPr>
        <p:spPr/>
        <p:txBody>
          <a:bodyPr/>
          <a:lstStyle/>
          <a:p>
            <a:fld id="{5E4D2043-7E31-4A53-BD33-72A88E682172}" type="slidenum">
              <a:rPr lang="en-GB" smtClean="0"/>
              <a:pPr/>
              <a:t>‹#›</a:t>
            </a:fld>
            <a:endParaRPr lang="en-GB" dirty="0"/>
          </a:p>
        </p:txBody>
      </p:sp>
      <p:sp>
        <p:nvSpPr>
          <p:cNvPr id="11" name="Classification"/>
          <p:cNvSpPr txBox="1">
            <a:spLocks noChangeArrowheads="1"/>
          </p:cNvSpPr>
          <p:nvPr userDrawn="1">
            <p:custDataLst>
              <p:tags r:id="rId4"/>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14" name="Footer"/>
          <p:cNvSpPr txBox="1">
            <a:spLocks/>
          </p:cNvSpPr>
          <p:nvPr userDrawn="1">
            <p:custDataLst>
              <p:tags r:id="rId5"/>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pic>
        <p:nvPicPr>
          <p:cNvPr id="9" name="Picture 8"/>
          <p:cNvPicPr>
            <a:picLocks noChangeAspect="1"/>
          </p:cNvPicPr>
          <p:nvPr userDrawn="1">
            <p:custDataLst>
              <p:tags r:id="rId6"/>
            </p:custDataLst>
          </p:nvPr>
        </p:nvPicPr>
        <p:blipFill>
          <a:blip r:embed="rId9"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2012104931"/>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wo Content"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bwMode="black">
          <a:xfrm>
            <a:off x="684213" y="1628774"/>
            <a:ext cx="3887788" cy="4392614"/>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4" name="Content Placeholder 3"/>
          <p:cNvSpPr>
            <a:spLocks noGrp="1"/>
          </p:cNvSpPr>
          <p:nvPr>
            <p:ph sz="half" idx="2"/>
          </p:nvPr>
        </p:nvSpPr>
        <p:spPr bwMode="black">
          <a:xfrm>
            <a:off x="4788024" y="1628775"/>
            <a:ext cx="3887664" cy="4392613"/>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8" name="Title 7"/>
          <p:cNvSpPr>
            <a:spLocks noGrp="1"/>
          </p:cNvSpPr>
          <p:nvPr>
            <p:ph type="title"/>
          </p:nvPr>
        </p:nvSpPr>
        <p:spPr/>
        <p:txBody>
          <a:bodyPr/>
          <a:lstStyle/>
          <a:p>
            <a:r>
              <a:rPr lang="en-GB" dirty="0" smtClean="0"/>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400449435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bwMode="black">
          <a:xfrm>
            <a:off x="684213" y="1628774"/>
            <a:ext cx="3887788" cy="4392614"/>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4" name="Content Placeholder 3"/>
          <p:cNvSpPr>
            <a:spLocks noGrp="1"/>
          </p:cNvSpPr>
          <p:nvPr>
            <p:ph sz="half" idx="2"/>
          </p:nvPr>
        </p:nvSpPr>
        <p:spPr bwMode="black">
          <a:xfrm>
            <a:off x="4788024" y="1628775"/>
            <a:ext cx="3887664" cy="4392613"/>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8" name="Title 7"/>
          <p:cNvSpPr>
            <a:spLocks noGrp="1"/>
          </p:cNvSpPr>
          <p:nvPr>
            <p:ph type="title"/>
          </p:nvPr>
        </p:nvSpPr>
        <p:spPr/>
        <p:txBody>
          <a:bodyPr/>
          <a:lstStyle/>
          <a:p>
            <a:r>
              <a:rPr lang="en-GB" dirty="0" smtClean="0"/>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preserve="1" userDrawn="1">
  <p:cSld name="Title Only">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endParaRPr lang="en-GB" dirty="0"/>
          </a:p>
        </p:txBody>
      </p:sp>
      <p:sp>
        <p:nvSpPr>
          <p:cNvPr id="7" name="Footer Placeholder 6"/>
          <p:cNvSpPr>
            <a:spLocks noGrp="1"/>
          </p:cNvSpPr>
          <p:nvPr>
            <p:ph type="ftr" sz="quarter" idx="11"/>
          </p:nvPr>
        </p:nvSpPr>
        <p:spPr/>
        <p:txBody>
          <a:bodyPr/>
          <a:lstStyle/>
          <a:p>
            <a:endParaRPr lang="en-GB" dirty="0"/>
          </a:p>
        </p:txBody>
      </p:sp>
      <p:sp>
        <p:nvSpPr>
          <p:cNvPr id="8" name="Slide Number Placeholder 7"/>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
        <p:nvSpPr>
          <p:cNvPr id="9" name="Title 8"/>
          <p:cNvSpPr>
            <a:spLocks noGrp="1"/>
          </p:cNvSpPr>
          <p:nvPr>
            <p:ph type="title"/>
          </p:nvPr>
        </p:nvSpPr>
        <p:spPr/>
        <p:txBody>
          <a:bodyPr/>
          <a:lstStyle/>
          <a:p>
            <a:r>
              <a:rPr lang="en-GB" dirty="0" smtClean="0"/>
              <a:t>Click to edit Master title style</a:t>
            </a:r>
            <a:endParaRPr lang="en-GB" dirty="0"/>
          </a:p>
        </p:txBody>
      </p:sp>
    </p:spTree>
    <p:extLst>
      <p:ext uri="{BB962C8B-B14F-4D97-AF65-F5344CB8AC3E}">
        <p14:creationId xmlns:p14="http://schemas.microsoft.com/office/powerpoint/2010/main" val="215488603"/>
      </p:ext>
    </p:extLst>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Key Message" preserve="1" userDrawn="1">
  <p:cSld name="Key Messag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303618738"/>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Image" preserve="1" userDrawn="1">
  <p:cSld name="Image">
    <p:bg>
      <p:bgPr>
        <a:solidFill>
          <a:srgbClr val="D1DCD6"/>
        </a:solidFill>
        <a:effectLst/>
      </p:bgPr>
    </p:bg>
    <p:spTree>
      <p:nvGrpSpPr>
        <p:cNvPr id="1" name=""/>
        <p:cNvGrpSpPr/>
        <p:nvPr/>
      </p:nvGrpSpPr>
      <p:grpSpPr>
        <a:xfrm>
          <a:off x="0" y="0"/>
          <a:ext cx="0" cy="0"/>
          <a:chOff x="0" y="0"/>
          <a:chExt cx="0" cy="0"/>
        </a:xfrm>
      </p:grpSpPr>
      <p:sp>
        <p:nvSpPr>
          <p:cNvPr id="3" name="Picture Placeholder 2" hidden="1"/>
          <p:cNvSpPr>
            <a:spLocks noGrp="1"/>
          </p:cNvSpPr>
          <p:nvPr>
            <p:ph type="pic" idx="1"/>
          </p:nvPr>
        </p:nvSpPr>
        <p:spPr bwMode="gray">
          <a:xfrm>
            <a:off x="0" y="0"/>
            <a:ext cx="9144000" cy="6858000"/>
          </a:xfrm>
        </p:spPr>
        <p:txBody>
          <a:bodyPr/>
          <a:lstStyle>
            <a:lvl1pPr marL="0" indent="0">
              <a:buNone/>
              <a:defRPr sz="1200">
                <a:solidFill>
                  <a:srgbClr val="A8BAB2"/>
                </a:solidFill>
                <a:latin typeface="SwissReSans"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smtClean="0"/>
              <a:t>Click icon to add picture</a:t>
            </a:r>
            <a:endParaRPr lang="en-GB" dirty="0"/>
          </a:p>
        </p:txBody>
      </p:sp>
      <p:sp>
        <p:nvSpPr>
          <p:cNvPr id="6" name="Date Placeholder 5"/>
          <p:cNvSpPr>
            <a:spLocks noGrp="1"/>
          </p:cNvSpPr>
          <p:nvPr>
            <p:ph type="dt" sz="half" idx="10"/>
          </p:nvPr>
        </p:nvSpPr>
        <p:spPr/>
        <p:txBody>
          <a:bodyPr/>
          <a:lstStyle/>
          <a:p>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
        <p:nvSpPr>
          <p:cNvPr id="10" name="Classification"/>
          <p:cNvSpPr txBox="1">
            <a:spLocks noChangeArrowheads="1"/>
          </p:cNvSpPr>
          <p:nvPr userDrawn="1">
            <p:custDataLst>
              <p:tags r:id="rId3"/>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12" name="Footer"/>
          <p:cNvSpPr txBox="1">
            <a:spLocks/>
          </p:cNvSpPr>
          <p:nvPr userDrawn="1">
            <p:custDataLst>
              <p:tags r:id="rId4"/>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pic>
        <p:nvPicPr>
          <p:cNvPr id="5" name="Picture 4"/>
          <p:cNvPicPr>
            <a:picLocks noChangeAspect="1"/>
          </p:cNvPicPr>
          <p:nvPr userDrawn="1">
            <p:custDataLst>
              <p:tags r:id="rId5"/>
            </p:custDataLst>
          </p:nvPr>
        </p:nvPicPr>
        <p:blipFill>
          <a:blip r:embed="rId7"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472393972"/>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ext and Image" preserve="1" userDrawn="1">
  <p:cSld name="Text and Image">
    <p:spTree>
      <p:nvGrpSpPr>
        <p:cNvPr id="1" name=""/>
        <p:cNvGrpSpPr/>
        <p:nvPr/>
      </p:nvGrpSpPr>
      <p:grpSpPr>
        <a:xfrm>
          <a:off x="0" y="0"/>
          <a:ext cx="0" cy="0"/>
          <a:chOff x="0" y="0"/>
          <a:chExt cx="0" cy="0"/>
        </a:xfrm>
      </p:grpSpPr>
      <p:sp>
        <p:nvSpPr>
          <p:cNvPr id="12" name="Picture Placeholder 7"/>
          <p:cNvSpPr>
            <a:spLocks noGrp="1"/>
          </p:cNvSpPr>
          <p:nvPr>
            <p:ph type="pic" sz="quarter" idx="13" hasCustomPrompt="1"/>
          </p:nvPr>
        </p:nvSpPr>
        <p:spPr bwMode="gray">
          <a:xfrm>
            <a:off x="0" y="0"/>
            <a:ext cx="9144000" cy="6858000"/>
          </a:xfrm>
        </p:spPr>
        <p:txBody>
          <a:bodyPr lIns="4752000" anchor="ctr"/>
          <a:lstStyle>
            <a:lvl1pPr>
              <a:buFontTx/>
              <a:buNone/>
              <a:defRPr sz="1200">
                <a:solidFill>
                  <a:srgbClr val="A8BAB2"/>
                </a:solidFill>
                <a:latin typeface="SwissReSans" pitchFamily="34" charset="0"/>
              </a:defRPr>
            </a:lvl1pPr>
          </a:lstStyle>
          <a:p>
            <a:r>
              <a:rPr lang="en-GB" noProof="1" smtClean="0"/>
              <a:t>Select an image from the Brandic menu</a:t>
            </a:r>
            <a:endParaRPr lang="en-GB" noProof="1"/>
          </a:p>
        </p:txBody>
      </p:sp>
      <p:sp>
        <p:nvSpPr>
          <p:cNvPr id="3" name="Content Placeholder 2"/>
          <p:cNvSpPr>
            <a:spLocks noGrp="1"/>
          </p:cNvSpPr>
          <p:nvPr>
            <p:ph sz="half" idx="1"/>
          </p:nvPr>
        </p:nvSpPr>
        <p:spPr bwMode="black">
          <a:xfrm>
            <a:off x="684213" y="1628774"/>
            <a:ext cx="3527747" cy="4392614"/>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8" name="Title 7"/>
          <p:cNvSpPr>
            <a:spLocks noGrp="1"/>
          </p:cNvSpPr>
          <p:nvPr>
            <p:ph type="title"/>
          </p:nvPr>
        </p:nvSpPr>
        <p:spPr>
          <a:xfrm>
            <a:off x="684214" y="692150"/>
            <a:ext cx="3527745" cy="692647"/>
          </a:xfrm>
        </p:spPr>
        <p:txBody>
          <a:bodyPr/>
          <a:lstStyle/>
          <a:p>
            <a:r>
              <a:rPr lang="en-GB" dirty="0" smtClean="0"/>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3448133474"/>
      </p:ext>
    </p:extLst>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tatement and Image" preserve="1" userDrawn="1">
  <p:cSld name="Statement and Image">
    <p:spTree>
      <p:nvGrpSpPr>
        <p:cNvPr id="1" name=""/>
        <p:cNvGrpSpPr/>
        <p:nvPr/>
      </p:nvGrpSpPr>
      <p:grpSpPr>
        <a:xfrm>
          <a:off x="0" y="0"/>
          <a:ext cx="0" cy="0"/>
          <a:chOff x="0" y="0"/>
          <a:chExt cx="0" cy="0"/>
        </a:xfrm>
      </p:grpSpPr>
      <p:sp>
        <p:nvSpPr>
          <p:cNvPr id="12" name="Picture Placeholder 7"/>
          <p:cNvSpPr>
            <a:spLocks noGrp="1"/>
          </p:cNvSpPr>
          <p:nvPr>
            <p:ph type="pic" sz="quarter" idx="13" hasCustomPrompt="1"/>
          </p:nvPr>
        </p:nvSpPr>
        <p:spPr bwMode="gray">
          <a:xfrm>
            <a:off x="0" y="0"/>
            <a:ext cx="9144000" cy="6858000"/>
          </a:xfrm>
        </p:spPr>
        <p:txBody>
          <a:bodyPr lIns="4752000" anchor="ctr"/>
          <a:lstStyle>
            <a:lvl1pPr>
              <a:buFontTx/>
              <a:buNone/>
              <a:defRPr sz="1200">
                <a:solidFill>
                  <a:srgbClr val="A8BAB2"/>
                </a:solidFill>
                <a:latin typeface="SwissReSans" pitchFamily="34" charset="0"/>
              </a:defRPr>
            </a:lvl1pPr>
          </a:lstStyle>
          <a:p>
            <a:r>
              <a:rPr lang="en-GB" noProof="1" smtClean="0"/>
              <a:t>Select an image from the Brandic menu</a:t>
            </a:r>
            <a:endParaRPr lang="en-GB" noProof="1"/>
          </a:p>
        </p:txBody>
      </p:sp>
      <p:sp>
        <p:nvSpPr>
          <p:cNvPr id="8" name="Title 7"/>
          <p:cNvSpPr>
            <a:spLocks noGrp="1"/>
          </p:cNvSpPr>
          <p:nvPr>
            <p:ph type="title"/>
          </p:nvPr>
        </p:nvSpPr>
        <p:spPr>
          <a:xfrm>
            <a:off x="684213" y="1628773"/>
            <a:ext cx="3527747" cy="4392614"/>
          </a:xfrm>
        </p:spPr>
        <p:txBody>
          <a:bodyPr/>
          <a:lstStyle/>
          <a:p>
            <a:r>
              <a:rPr lang="en-GB" dirty="0" smtClean="0"/>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3526747091"/>
      </p:ext>
    </p:extLst>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Power Symbol" preserve="1" userDrawn="1">
  <p:cSld name="Power Symbo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dirty="0"/>
          </a:p>
        </p:txBody>
      </p:sp>
      <p:sp>
        <p:nvSpPr>
          <p:cNvPr id="3" name="Footer Placeholder 2"/>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grpSp>
        <p:nvGrpSpPr>
          <p:cNvPr id="10" name="Group 9"/>
          <p:cNvGrpSpPr/>
          <p:nvPr userDrawn="1"/>
        </p:nvGrpSpPr>
        <p:grpSpPr>
          <a:xfrm>
            <a:off x="3132138" y="1989138"/>
            <a:ext cx="2879725" cy="2879725"/>
            <a:chOff x="3132138" y="1989138"/>
            <a:chExt cx="2879725" cy="2879725"/>
          </a:xfrm>
        </p:grpSpPr>
        <p:sp>
          <p:nvSpPr>
            <p:cNvPr id="9" name="Rectangle 8"/>
            <p:cNvSpPr/>
            <p:nvPr userDrawn="1"/>
          </p:nvSpPr>
          <p:spPr>
            <a:xfrm>
              <a:off x="3707904" y="2564904"/>
              <a:ext cx="1728192" cy="1728192"/>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latin typeface="SwissReSans" pitchFamily="34" charset="0"/>
              </a:endParaRPr>
            </a:p>
          </p:txBody>
        </p:sp>
        <p:sp>
          <p:nvSpPr>
            <p:cNvPr id="8" name="Freeform 5"/>
            <p:cNvSpPr>
              <a:spLocks noEditPoints="1"/>
            </p:cNvSpPr>
            <p:nvPr userDrawn="1"/>
          </p:nvSpPr>
          <p:spPr bwMode="auto">
            <a:xfrm>
              <a:off x="3132138" y="1989138"/>
              <a:ext cx="2879725" cy="2879725"/>
            </a:xfrm>
            <a:custGeom>
              <a:avLst/>
              <a:gdLst>
                <a:gd name="T0" fmla="*/ 738 w 1476"/>
                <a:gd name="T1" fmla="*/ 0 h 1476"/>
                <a:gd name="T2" fmla="*/ 0 w 1476"/>
                <a:gd name="T3" fmla="*/ 738 h 1476"/>
                <a:gd name="T4" fmla="*/ 738 w 1476"/>
                <a:gd name="T5" fmla="*/ 1476 h 1476"/>
                <a:gd name="T6" fmla="*/ 1476 w 1476"/>
                <a:gd name="T7" fmla="*/ 738 h 1476"/>
                <a:gd name="T8" fmla="*/ 738 w 1476"/>
                <a:gd name="T9" fmla="*/ 0 h 1476"/>
                <a:gd name="T10" fmla="*/ 547 w 1476"/>
                <a:gd name="T11" fmla="*/ 1099 h 1476"/>
                <a:gd name="T12" fmla="*/ 388 w 1476"/>
                <a:gd name="T13" fmla="*/ 1099 h 1476"/>
                <a:gd name="T14" fmla="*/ 388 w 1476"/>
                <a:gd name="T15" fmla="*/ 637 h 1476"/>
                <a:gd name="T16" fmla="*/ 547 w 1476"/>
                <a:gd name="T17" fmla="*/ 637 h 1476"/>
                <a:gd name="T18" fmla="*/ 547 w 1476"/>
                <a:gd name="T19" fmla="*/ 1099 h 1476"/>
                <a:gd name="T20" fmla="*/ 817 w 1476"/>
                <a:gd name="T21" fmla="*/ 1099 h 1476"/>
                <a:gd name="T22" fmla="*/ 658 w 1476"/>
                <a:gd name="T23" fmla="*/ 1099 h 1476"/>
                <a:gd name="T24" fmla="*/ 658 w 1476"/>
                <a:gd name="T25" fmla="*/ 637 h 1476"/>
                <a:gd name="T26" fmla="*/ 817 w 1476"/>
                <a:gd name="T27" fmla="*/ 637 h 1476"/>
                <a:gd name="T28" fmla="*/ 817 w 1476"/>
                <a:gd name="T29" fmla="*/ 1099 h 1476"/>
                <a:gd name="T30" fmla="*/ 1088 w 1476"/>
                <a:gd name="T31" fmla="*/ 1099 h 1476"/>
                <a:gd name="T32" fmla="*/ 929 w 1476"/>
                <a:gd name="T33" fmla="*/ 1099 h 1476"/>
                <a:gd name="T34" fmla="*/ 929 w 1476"/>
                <a:gd name="T35" fmla="*/ 637 h 1476"/>
                <a:gd name="T36" fmla="*/ 1088 w 1476"/>
                <a:gd name="T37" fmla="*/ 637 h 1476"/>
                <a:gd name="T38" fmla="*/ 1088 w 1476"/>
                <a:gd name="T39" fmla="*/ 1099 h 1476"/>
                <a:gd name="T40" fmla="*/ 1094 w 1476"/>
                <a:gd name="T41" fmla="*/ 524 h 1476"/>
                <a:gd name="T42" fmla="*/ 382 w 1476"/>
                <a:gd name="T43" fmla="*/ 524 h 1476"/>
                <a:gd name="T44" fmla="*/ 382 w 1476"/>
                <a:gd name="T45" fmla="*/ 374 h 1476"/>
                <a:gd name="T46" fmla="*/ 1094 w 1476"/>
                <a:gd name="T47" fmla="*/ 374 h 1476"/>
                <a:gd name="T48" fmla="*/ 1094 w 1476"/>
                <a:gd name="T49" fmla="*/ 524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76" h="1476">
                  <a:moveTo>
                    <a:pt x="738" y="0"/>
                  </a:moveTo>
                  <a:cubicBezTo>
                    <a:pt x="330" y="0"/>
                    <a:pt x="0" y="331"/>
                    <a:pt x="0" y="738"/>
                  </a:cubicBezTo>
                  <a:cubicBezTo>
                    <a:pt x="0" y="1146"/>
                    <a:pt x="330" y="1476"/>
                    <a:pt x="738" y="1476"/>
                  </a:cubicBezTo>
                  <a:cubicBezTo>
                    <a:pt x="1145" y="1476"/>
                    <a:pt x="1476" y="1146"/>
                    <a:pt x="1476" y="738"/>
                  </a:cubicBezTo>
                  <a:cubicBezTo>
                    <a:pt x="1476" y="331"/>
                    <a:pt x="1145" y="0"/>
                    <a:pt x="738" y="0"/>
                  </a:cubicBezTo>
                  <a:moveTo>
                    <a:pt x="547" y="1099"/>
                  </a:moveTo>
                  <a:cubicBezTo>
                    <a:pt x="388" y="1099"/>
                    <a:pt x="388" y="1099"/>
                    <a:pt x="388" y="1099"/>
                  </a:cubicBezTo>
                  <a:cubicBezTo>
                    <a:pt x="388" y="637"/>
                    <a:pt x="388" y="637"/>
                    <a:pt x="388" y="637"/>
                  </a:cubicBezTo>
                  <a:cubicBezTo>
                    <a:pt x="547" y="637"/>
                    <a:pt x="547" y="637"/>
                    <a:pt x="547" y="637"/>
                  </a:cubicBezTo>
                  <a:lnTo>
                    <a:pt x="547" y="1099"/>
                  </a:lnTo>
                  <a:close/>
                  <a:moveTo>
                    <a:pt x="817" y="1099"/>
                  </a:moveTo>
                  <a:cubicBezTo>
                    <a:pt x="658" y="1099"/>
                    <a:pt x="658" y="1099"/>
                    <a:pt x="658" y="1099"/>
                  </a:cubicBezTo>
                  <a:cubicBezTo>
                    <a:pt x="658" y="637"/>
                    <a:pt x="658" y="637"/>
                    <a:pt x="658" y="637"/>
                  </a:cubicBezTo>
                  <a:cubicBezTo>
                    <a:pt x="817" y="637"/>
                    <a:pt x="817" y="637"/>
                    <a:pt x="817" y="637"/>
                  </a:cubicBezTo>
                  <a:lnTo>
                    <a:pt x="817" y="1099"/>
                  </a:lnTo>
                  <a:close/>
                  <a:moveTo>
                    <a:pt x="1088" y="1099"/>
                  </a:moveTo>
                  <a:cubicBezTo>
                    <a:pt x="929" y="1099"/>
                    <a:pt x="929" y="1099"/>
                    <a:pt x="929" y="1099"/>
                  </a:cubicBezTo>
                  <a:cubicBezTo>
                    <a:pt x="929" y="637"/>
                    <a:pt x="929" y="637"/>
                    <a:pt x="929" y="637"/>
                  </a:cubicBezTo>
                  <a:cubicBezTo>
                    <a:pt x="1088" y="637"/>
                    <a:pt x="1088" y="637"/>
                    <a:pt x="1088" y="637"/>
                  </a:cubicBezTo>
                  <a:lnTo>
                    <a:pt x="1088" y="1099"/>
                  </a:lnTo>
                  <a:close/>
                  <a:moveTo>
                    <a:pt x="1094" y="524"/>
                  </a:moveTo>
                  <a:cubicBezTo>
                    <a:pt x="382" y="524"/>
                    <a:pt x="382" y="524"/>
                    <a:pt x="382" y="524"/>
                  </a:cubicBezTo>
                  <a:cubicBezTo>
                    <a:pt x="382" y="374"/>
                    <a:pt x="382" y="374"/>
                    <a:pt x="382" y="374"/>
                  </a:cubicBezTo>
                  <a:cubicBezTo>
                    <a:pt x="1094" y="374"/>
                    <a:pt x="1094" y="374"/>
                    <a:pt x="1094" y="374"/>
                  </a:cubicBezTo>
                  <a:lnTo>
                    <a:pt x="1094" y="524"/>
                  </a:lnTo>
                  <a:close/>
                </a:path>
              </a:pathLst>
            </a:custGeom>
            <a:solidFill>
              <a:srgbClr val="627D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2329862439"/>
      </p:ext>
    </p:extLst>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Closing" preserve="1" userDrawn="1">
  <p:cSld name="Closing">
    <p:spTree>
      <p:nvGrpSpPr>
        <p:cNvPr id="1" name=""/>
        <p:cNvGrpSpPr/>
        <p:nvPr/>
      </p:nvGrpSpPr>
      <p:grpSpPr>
        <a:xfrm>
          <a:off x="0" y="0"/>
          <a:ext cx="0" cy="0"/>
          <a:chOff x="0" y="0"/>
          <a:chExt cx="0" cy="0"/>
        </a:xfrm>
      </p:grpSpPr>
      <p:pic>
        <p:nvPicPr>
          <p:cNvPr id="5" name="Picture 4"/>
          <p:cNvPicPr>
            <a:picLocks/>
          </p:cNvPicPr>
          <p:nvPr userDrawn="1">
            <p:custDataLst>
              <p:tags r:id="rId2"/>
            </p:custDataLst>
          </p:nvPr>
        </p:nvPicPr>
        <p:blipFill>
          <a:blip r:embed="rId8">
            <a:extLst>
              <a:ext uri="{28A0092B-C50C-407E-A947-70E740481C1C}">
                <a14:useLocalDpi xmlns:a14="http://schemas.microsoft.com/office/drawing/2010/main" val="0"/>
              </a:ext>
            </a:extLst>
          </a:blip>
          <a:stretch>
            <a:fillRect/>
          </a:stretch>
        </p:blipFill>
        <p:spPr bwMode="hidden">
          <a:xfrm>
            <a:off x="0" y="0"/>
            <a:ext cx="9144000" cy="6858000"/>
          </a:xfrm>
          <a:prstGeom prst="rect">
            <a:avLst/>
          </a:prstGeom>
        </p:spPr>
      </p:pic>
      <p:sp>
        <p:nvSpPr>
          <p:cNvPr id="2" name="Title 1"/>
          <p:cNvSpPr>
            <a:spLocks noGrp="1"/>
          </p:cNvSpPr>
          <p:nvPr>
            <p:ph type="ctrTitle"/>
          </p:nvPr>
        </p:nvSpPr>
        <p:spPr bwMode="black">
          <a:xfrm>
            <a:off x="684213" y="1628775"/>
            <a:ext cx="7272163" cy="1329620"/>
          </a:xfrm>
        </p:spPr>
        <p:txBody>
          <a:bodyPr anchor="t" anchorCtr="0">
            <a:noAutofit/>
          </a:bodyPr>
          <a:lstStyle>
            <a:lvl1pPr algn="l">
              <a:lnSpc>
                <a:spcPct val="80000"/>
              </a:lnSpc>
              <a:defRPr sz="4800">
                <a:solidFill>
                  <a:srgbClr val="FFFFFF"/>
                </a:solidFill>
                <a:latin typeface="SwissReSans Light" pitchFamily="34" charset="0"/>
              </a:defRPr>
            </a:lvl1pPr>
          </a:lstStyle>
          <a:p>
            <a:r>
              <a:rPr lang="en-GB" dirty="0" smtClean="0"/>
              <a:t>Click to edit Master title style</a:t>
            </a:r>
            <a:endParaRPr lang="en-GB" dirty="0"/>
          </a:p>
        </p:txBody>
      </p:sp>
      <p:sp>
        <p:nvSpPr>
          <p:cNvPr id="3" name="Date Placeholder 2"/>
          <p:cNvSpPr>
            <a:spLocks noGrp="1"/>
          </p:cNvSpPr>
          <p:nvPr>
            <p:ph type="dt" sz="half" idx="10"/>
          </p:nvPr>
        </p:nvSpPr>
        <p:spPr/>
        <p:txBody>
          <a:bodyPr/>
          <a:lstStyle/>
          <a:p>
            <a:endParaRPr lang="en-GB" dirty="0"/>
          </a:p>
        </p:txBody>
      </p:sp>
      <p:sp>
        <p:nvSpPr>
          <p:cNvPr id="7" name="Footer Placeholder 6"/>
          <p:cNvSpPr>
            <a:spLocks noGrp="1"/>
          </p:cNvSpPr>
          <p:nvPr>
            <p:ph type="ftr" sz="quarter" idx="11"/>
          </p:nvPr>
        </p:nvSpPr>
        <p:spPr/>
        <p:txBody>
          <a:bodyPr/>
          <a:lstStyle/>
          <a:p>
            <a:endParaRPr lang="en-GB" dirty="0"/>
          </a:p>
        </p:txBody>
      </p:sp>
      <p:sp>
        <p:nvSpPr>
          <p:cNvPr id="8" name="Slide Number Placeholder 7"/>
          <p:cNvSpPr>
            <a:spLocks noGrp="1"/>
          </p:cNvSpPr>
          <p:nvPr>
            <p:ph type="sldNum" sz="quarter" idx="12"/>
            <p:custDataLst>
              <p:tags r:id="rId3"/>
            </p:custDataLst>
          </p:nvPr>
        </p:nvSpPr>
        <p:spPr/>
        <p:txBody>
          <a:bodyPr/>
          <a:lstStyle/>
          <a:p>
            <a:fld id="{5E4D2043-7E31-4A53-BD33-72A88E682172}" type="slidenum">
              <a:rPr lang="en-GB" smtClean="0"/>
              <a:pPr/>
              <a:t>‹#›</a:t>
            </a:fld>
            <a:endParaRPr lang="en-GB" dirty="0"/>
          </a:p>
        </p:txBody>
      </p:sp>
      <p:sp>
        <p:nvSpPr>
          <p:cNvPr id="9" name="Text Placeholder 9"/>
          <p:cNvSpPr>
            <a:spLocks noGrp="1"/>
          </p:cNvSpPr>
          <p:nvPr>
            <p:ph type="body" sz="quarter" idx="13"/>
          </p:nvPr>
        </p:nvSpPr>
        <p:spPr>
          <a:xfrm>
            <a:off x="684213" y="3573016"/>
            <a:ext cx="7272163" cy="2448372"/>
          </a:xfrm>
        </p:spPr>
        <p:txBody>
          <a:bodyPr/>
          <a:lstStyle>
            <a:lvl1pPr marL="0" indent="0">
              <a:spcBef>
                <a:spcPts val="0"/>
              </a:spcBef>
              <a:spcAft>
                <a:spcPts val="1200"/>
              </a:spcAft>
              <a:buFontTx/>
              <a:buNone/>
              <a:defRPr sz="1200">
                <a:solidFill>
                  <a:srgbClr val="283E36"/>
                </a:solidFill>
                <a:latin typeface="SwissReSans Light" panose="020B0504020202020204" pitchFamily="34" charset="0"/>
              </a:defRPr>
            </a:lvl1pPr>
            <a:lvl2pPr marL="182562" indent="0">
              <a:spcBef>
                <a:spcPts val="0"/>
              </a:spcBef>
              <a:spcAft>
                <a:spcPts val="1200"/>
              </a:spcAft>
              <a:buFontTx/>
              <a:buNone/>
              <a:defRPr sz="1200">
                <a:solidFill>
                  <a:srgbClr val="283E36"/>
                </a:solidFill>
                <a:latin typeface="SwissReSans Light" panose="020B0504020202020204" pitchFamily="34" charset="0"/>
              </a:defRPr>
            </a:lvl2pPr>
            <a:lvl3pPr marL="444500" indent="0">
              <a:spcBef>
                <a:spcPts val="0"/>
              </a:spcBef>
              <a:spcAft>
                <a:spcPts val="1200"/>
              </a:spcAft>
              <a:buFontTx/>
              <a:buNone/>
              <a:defRPr sz="1200">
                <a:solidFill>
                  <a:srgbClr val="283E36"/>
                </a:solidFill>
                <a:latin typeface="SwissReSans Light" panose="020B0504020202020204" pitchFamily="34" charset="0"/>
              </a:defRPr>
            </a:lvl3pPr>
            <a:lvl4pPr marL="715963" indent="0">
              <a:spcBef>
                <a:spcPts val="0"/>
              </a:spcBef>
              <a:spcAft>
                <a:spcPts val="1200"/>
              </a:spcAft>
              <a:buFontTx/>
              <a:buNone/>
              <a:defRPr sz="1200">
                <a:solidFill>
                  <a:srgbClr val="283E36"/>
                </a:solidFill>
                <a:latin typeface="SwissReSans Light" panose="020B0504020202020204" pitchFamily="34" charset="0"/>
              </a:defRPr>
            </a:lvl4pPr>
            <a:lvl5pPr marL="985838" indent="0">
              <a:spcBef>
                <a:spcPts val="0"/>
              </a:spcBef>
              <a:spcAft>
                <a:spcPts val="1200"/>
              </a:spcAft>
              <a:buFontTx/>
              <a:buNone/>
              <a:defRPr sz="1200">
                <a:solidFill>
                  <a:srgbClr val="283E36"/>
                </a:solidFill>
                <a:latin typeface="SwissReSans Light" panose="020B0504020202020204" pitchFamily="34" charset="0"/>
              </a:defRPr>
            </a:lvl5pPr>
          </a:lstStyle>
          <a:p>
            <a:pPr lvl="0"/>
            <a:r>
              <a:rPr lang="en-GB" dirty="0" smtClean="0"/>
              <a:t>Click to edit Master text styles</a:t>
            </a:r>
          </a:p>
        </p:txBody>
      </p:sp>
      <p:sp>
        <p:nvSpPr>
          <p:cNvPr id="10" name="Classification"/>
          <p:cNvSpPr txBox="1">
            <a:spLocks noChangeArrowheads="1"/>
          </p:cNvSpPr>
          <p:nvPr userDrawn="1">
            <p:custDataLst>
              <p:tags r:id="rId4"/>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13" name="Footer"/>
          <p:cNvSpPr txBox="1">
            <a:spLocks/>
          </p:cNvSpPr>
          <p:nvPr userDrawn="1">
            <p:custDataLst>
              <p:tags r:id="rId5"/>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pic>
        <p:nvPicPr>
          <p:cNvPr id="11" name="Picture 10"/>
          <p:cNvPicPr>
            <a:picLocks noChangeAspect="1"/>
          </p:cNvPicPr>
          <p:nvPr userDrawn="1">
            <p:custDataLst>
              <p:tags r:id="rId6"/>
            </p:custDataLst>
          </p:nvPr>
        </p:nvPicPr>
        <p:blipFill>
          <a:blip r:embed="rId9"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3219680001"/>
      </p:ext>
    </p:extLst>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Title Slide" preserve="1" userDrawn="1">
  <p:cSld name="Title Slide">
    <p:bg>
      <p:bgPr>
        <a:solidFill>
          <a:srgbClr val="D1DCD6"/>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bwMode="gray">
          <a:xfrm>
            <a:off x="0" y="0"/>
            <a:ext cx="9144000" cy="6858000"/>
          </a:xfrm>
        </p:spPr>
        <p:txBody>
          <a:bodyPr/>
          <a:lstStyle>
            <a:lvl1pPr>
              <a:buFontTx/>
              <a:buNone/>
              <a:defRPr sz="1200">
                <a:solidFill>
                  <a:srgbClr val="A8BAB2"/>
                </a:solidFill>
                <a:latin typeface="SwissReSans" pitchFamily="34" charset="0"/>
              </a:defRPr>
            </a:lvl1pPr>
          </a:lstStyle>
          <a:p>
            <a:r>
              <a:rPr lang="en-GB" dirty="0" smtClean="0"/>
              <a:t>Click icon to add picture</a:t>
            </a:r>
            <a:endParaRPr lang="en-GB" dirty="0"/>
          </a:p>
        </p:txBody>
      </p:sp>
      <p:sp>
        <p:nvSpPr>
          <p:cNvPr id="2" name="Title 1"/>
          <p:cNvSpPr>
            <a:spLocks noGrp="1"/>
          </p:cNvSpPr>
          <p:nvPr>
            <p:ph type="ctrTitle"/>
          </p:nvPr>
        </p:nvSpPr>
        <p:spPr bwMode="white">
          <a:xfrm>
            <a:off x="684213" y="1628776"/>
            <a:ext cx="7272163" cy="1296168"/>
          </a:xfrm>
        </p:spPr>
        <p:txBody>
          <a:bodyPr>
            <a:noAutofit/>
          </a:bodyPr>
          <a:lstStyle>
            <a:lvl1pPr algn="l">
              <a:lnSpc>
                <a:spcPct val="80000"/>
              </a:lnSpc>
              <a:defRPr sz="4800">
                <a:solidFill>
                  <a:srgbClr val="FFFFFF"/>
                </a:solidFill>
                <a:latin typeface="SwissReSans Light" pitchFamily="34" charset="0"/>
              </a:defRPr>
            </a:lvl1pPr>
          </a:lstStyle>
          <a:p>
            <a:r>
              <a:rPr lang="en-GB" dirty="0" smtClean="0"/>
              <a:t>Click to edit Master title style</a:t>
            </a:r>
            <a:endParaRPr lang="en-GB" dirty="0"/>
          </a:p>
        </p:txBody>
      </p:sp>
      <p:sp>
        <p:nvSpPr>
          <p:cNvPr id="3" name="Subtitle 2"/>
          <p:cNvSpPr>
            <a:spLocks noGrp="1"/>
          </p:cNvSpPr>
          <p:nvPr>
            <p:ph type="subTitle" idx="1"/>
          </p:nvPr>
        </p:nvSpPr>
        <p:spPr bwMode="white">
          <a:xfrm>
            <a:off x="684213" y="2996952"/>
            <a:ext cx="7272163" cy="288032"/>
          </a:xfrm>
        </p:spPr>
        <p:txBody>
          <a:bodyPr/>
          <a:lstStyle>
            <a:lvl1pPr marL="0" indent="0" algn="l">
              <a:lnSpc>
                <a:spcPct val="100000"/>
              </a:lnSpc>
              <a:spcBef>
                <a:spcPts val="0"/>
              </a:spcBef>
              <a:buNone/>
              <a:defRPr>
                <a:solidFill>
                  <a:srgbClr val="FFFFFF"/>
                </a:solidFill>
                <a:latin typeface="SwissReSans"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Click to edit Master subtitle style</a:t>
            </a:r>
            <a:endParaRPr lang="en-GB" dirty="0"/>
          </a:p>
        </p:txBody>
      </p:sp>
      <p:sp>
        <p:nvSpPr>
          <p:cNvPr id="11" name="Classification"/>
          <p:cNvSpPr txBox="1">
            <a:spLocks noChangeArrowheads="1"/>
          </p:cNvSpPr>
          <p:nvPr userDrawn="1">
            <p:custDataLst>
              <p:tags r:id="rId2"/>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pic>
        <p:nvPicPr>
          <p:cNvPr id="6" name="Picture 5"/>
          <p:cNvPicPr>
            <a:picLocks noChangeAspect="1"/>
          </p:cNvPicPr>
          <p:nvPr userDrawn="1">
            <p:custDataLst>
              <p:tags r:id="rId3"/>
            </p:custDataLst>
          </p:nvPr>
        </p:nvPicPr>
        <p:blipFill>
          <a:blip r:embed="rId5" cstate="print">
            <a:extLst>
              <a:ext uri="{28A0092B-C50C-407E-A947-70E740481C1C}">
                <a14:useLocalDpi xmlns:a14="http://schemas.microsoft.com/office/drawing/2010/main" val="0"/>
              </a:ext>
            </a:extLst>
          </a:blip>
          <a:stretch>
            <a:fillRect/>
          </a:stretch>
        </p:blipFill>
        <p:spPr bwMode="gray">
          <a:xfrm>
            <a:off x="263426" y="301052"/>
            <a:ext cx="1379177" cy="324512"/>
          </a:xfrm>
          <a:prstGeom prst="rect">
            <a:avLst/>
          </a:prstGeom>
        </p:spPr>
      </p:pic>
    </p:spTree>
    <p:extLst>
      <p:ext uri="{BB962C8B-B14F-4D97-AF65-F5344CB8AC3E}">
        <p14:creationId xmlns:p14="http://schemas.microsoft.com/office/powerpoint/2010/main" val="2368202003"/>
      </p:ext>
    </p:extLst>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Content"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black">
          <a:xfrm>
            <a:off x="684213" y="1628775"/>
            <a:ext cx="7991475" cy="4392513"/>
          </a:xfrm>
        </p:spPr>
        <p:txBody>
          <a:bodyPr/>
          <a:lstStyle>
            <a:lvl1pPr>
              <a:defRPr>
                <a:latin typeface="SwissReSans" pitchFamily="34" charset="0"/>
              </a:defRPr>
            </a:lvl1pPr>
            <a:lvl2pPr>
              <a:defRPr>
                <a:latin typeface="SwissReSans" pitchFamily="34" charset="0"/>
              </a:defRPr>
            </a:lvl2pPr>
            <a:lvl3pPr>
              <a:defRPr>
                <a:latin typeface="SwissReSans" pitchFamily="34" charset="0"/>
              </a:defRPr>
            </a:lvl3pPr>
            <a:lvl4pPr>
              <a:defRPr>
                <a:latin typeface="SwissReSans" pitchFamily="34" charset="0"/>
              </a:defRPr>
            </a:lvl4pPr>
            <a:lvl5pPr>
              <a:defRPr>
                <a:latin typeface="SwissReSans" pitchFamily="34" charset="0"/>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5" name="Title 4"/>
          <p:cNvSpPr>
            <a:spLocks noGrp="1"/>
          </p:cNvSpPr>
          <p:nvPr>
            <p:ph type="title"/>
          </p:nvPr>
        </p:nvSpPr>
        <p:spPr/>
        <p:txBody>
          <a:bodyPr/>
          <a:lstStyle/>
          <a:p>
            <a:r>
              <a:rPr lang="en-GB" dirty="0" smtClean="0"/>
              <a:t>Click to edit Master title style</a:t>
            </a:r>
            <a:endParaRPr lang="en-GB" dirty="0"/>
          </a:p>
        </p:txBody>
      </p:sp>
      <p:sp>
        <p:nvSpPr>
          <p:cNvPr id="7" name="Date Placeholder 6"/>
          <p:cNvSpPr>
            <a:spLocks noGrp="1"/>
          </p:cNvSpPr>
          <p:nvPr>
            <p:ph type="dt" sz="half" idx="10"/>
          </p:nvPr>
        </p:nvSpPr>
        <p:spPr/>
        <p:txBody>
          <a:bodyPr/>
          <a:lstStyle/>
          <a:p>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2368395970"/>
      </p:ext>
    </p:extLst>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Section Header" preserve="1" userDrawn="1">
  <p:cSld name="Section Header">
    <p:spTree>
      <p:nvGrpSpPr>
        <p:cNvPr id="1" name=""/>
        <p:cNvGrpSpPr/>
        <p:nvPr/>
      </p:nvGrpSpPr>
      <p:grpSpPr>
        <a:xfrm>
          <a:off x="0" y="0"/>
          <a:ext cx="0" cy="0"/>
          <a:chOff x="0" y="0"/>
          <a:chExt cx="0" cy="0"/>
        </a:xfrm>
      </p:grpSpPr>
      <p:pic>
        <p:nvPicPr>
          <p:cNvPr id="5" name="Picture 4"/>
          <p:cNvPicPr>
            <a:picLocks/>
          </p:cNvPicPr>
          <p:nvPr userDrawn="1">
            <p:custDataLst>
              <p:tags r:id="rId2"/>
            </p:custDataLst>
          </p:nvPr>
        </p:nvPicPr>
        <p:blipFill>
          <a:blip r:embed="rId8">
            <a:extLst>
              <a:ext uri="{28A0092B-C50C-407E-A947-70E740481C1C}">
                <a14:useLocalDpi xmlns:a14="http://schemas.microsoft.com/office/drawing/2010/main" val="0"/>
              </a:ext>
            </a:extLst>
          </a:blip>
          <a:stretch>
            <a:fillRect/>
          </a:stretch>
        </p:blipFill>
        <p:spPr bwMode="hidden">
          <a:xfrm>
            <a:off x="0" y="0"/>
            <a:ext cx="9144000" cy="6858000"/>
          </a:xfrm>
          <a:prstGeom prst="rect">
            <a:avLst/>
          </a:prstGeom>
        </p:spPr>
      </p:pic>
      <p:sp>
        <p:nvSpPr>
          <p:cNvPr id="2" name="Title 1"/>
          <p:cNvSpPr>
            <a:spLocks noGrp="1"/>
          </p:cNvSpPr>
          <p:nvPr>
            <p:ph type="title"/>
          </p:nvPr>
        </p:nvSpPr>
        <p:spPr bwMode="black">
          <a:xfrm>
            <a:off x="684213" y="1628775"/>
            <a:ext cx="7272163" cy="1329620"/>
          </a:xfrm>
        </p:spPr>
        <p:txBody>
          <a:bodyPr vert="horz" lIns="0" tIns="0" rIns="0" bIns="0" rtlCol="0" anchor="t" anchorCtr="0">
            <a:noAutofit/>
          </a:bodyPr>
          <a:lstStyle>
            <a:lvl1pPr algn="l" defTabSz="914400" rtl="0" eaLnBrk="1" latinLnBrk="0" hangingPunct="1">
              <a:lnSpc>
                <a:spcPct val="80000"/>
              </a:lnSpc>
              <a:spcBef>
                <a:spcPct val="0"/>
              </a:spcBef>
              <a:buNone/>
              <a:defRPr lang="en-GB" sz="4800" kern="1200" dirty="0">
                <a:solidFill>
                  <a:srgbClr val="FFFFFF"/>
                </a:solidFill>
                <a:latin typeface="SwissReSans Light" pitchFamily="34" charset="0"/>
                <a:ea typeface="+mj-ea"/>
                <a:cs typeface="+mj-cs"/>
              </a:defRPr>
            </a:lvl1pPr>
          </a:lstStyle>
          <a:p>
            <a:r>
              <a:rPr lang="en-GB" dirty="0" smtClean="0"/>
              <a:t>Click to edit Master title style</a:t>
            </a:r>
            <a:endParaRPr lang="en-GB" dirty="0"/>
          </a:p>
        </p:txBody>
      </p:sp>
      <p:sp>
        <p:nvSpPr>
          <p:cNvPr id="10" name="Text Placeholder 9"/>
          <p:cNvSpPr>
            <a:spLocks noGrp="1"/>
          </p:cNvSpPr>
          <p:nvPr>
            <p:ph type="body" sz="quarter" idx="12"/>
          </p:nvPr>
        </p:nvSpPr>
        <p:spPr>
          <a:xfrm>
            <a:off x="684213" y="3573016"/>
            <a:ext cx="7272163" cy="2448372"/>
          </a:xfrm>
        </p:spPr>
        <p:txBody>
          <a:bodyPr/>
          <a:lstStyle>
            <a:lvl1pPr>
              <a:spcBef>
                <a:spcPts val="0"/>
              </a:spcBef>
              <a:defRPr sz="1800">
                <a:solidFill>
                  <a:srgbClr val="283E36"/>
                </a:solidFill>
                <a:latin typeface="SwissReSans Light" panose="020B0504020202020204" pitchFamily="34" charset="0"/>
              </a:defRPr>
            </a:lvl1pPr>
            <a:lvl2pPr>
              <a:spcBef>
                <a:spcPts val="0"/>
              </a:spcBef>
              <a:defRPr sz="1600">
                <a:solidFill>
                  <a:srgbClr val="283E36"/>
                </a:solidFill>
                <a:latin typeface="SwissReSans Light" panose="020B0504020202020204" pitchFamily="34" charset="0"/>
              </a:defRPr>
            </a:lvl2pPr>
            <a:lvl3pPr>
              <a:spcBef>
                <a:spcPts val="0"/>
              </a:spcBef>
              <a:defRPr sz="1600">
                <a:solidFill>
                  <a:srgbClr val="283E36"/>
                </a:solidFill>
                <a:latin typeface="SwissReSans Light" panose="020B0504020202020204" pitchFamily="34" charset="0"/>
              </a:defRPr>
            </a:lvl3pPr>
            <a:lvl4pPr>
              <a:spcBef>
                <a:spcPts val="0"/>
              </a:spcBef>
              <a:defRPr sz="1600">
                <a:solidFill>
                  <a:srgbClr val="283E36"/>
                </a:solidFill>
                <a:latin typeface="SwissReSans Light" panose="020B0504020202020204" pitchFamily="34" charset="0"/>
              </a:defRPr>
            </a:lvl4pPr>
            <a:lvl5pPr>
              <a:spcBef>
                <a:spcPts val="0"/>
              </a:spcBef>
              <a:defRPr sz="1600">
                <a:solidFill>
                  <a:srgbClr val="283E36"/>
                </a:solidFill>
                <a:latin typeface="SwissReSans Light" panose="020B0504020202020204" pitchFamily="34" charset="0"/>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3" name="Date Placeholder 2"/>
          <p:cNvSpPr>
            <a:spLocks noGrp="1"/>
          </p:cNvSpPr>
          <p:nvPr>
            <p:ph type="dt" sz="half" idx="13"/>
          </p:nvPr>
        </p:nvSpPr>
        <p:spPr/>
        <p:txBody>
          <a:bodyPr/>
          <a:lstStyle/>
          <a:p>
            <a:endParaRPr lang="en-GB" dirty="0"/>
          </a:p>
        </p:txBody>
      </p:sp>
      <p:sp>
        <p:nvSpPr>
          <p:cNvPr id="4" name="Footer Placeholder 3"/>
          <p:cNvSpPr>
            <a:spLocks noGrp="1"/>
          </p:cNvSpPr>
          <p:nvPr>
            <p:ph type="ftr" sz="quarter" idx="14"/>
          </p:nvPr>
        </p:nvSpPr>
        <p:spPr/>
        <p:txBody>
          <a:bodyPr/>
          <a:lstStyle/>
          <a:p>
            <a:endParaRPr lang="en-GB" dirty="0"/>
          </a:p>
        </p:txBody>
      </p:sp>
      <p:sp>
        <p:nvSpPr>
          <p:cNvPr id="8" name="Slide Number Placeholder 7"/>
          <p:cNvSpPr>
            <a:spLocks noGrp="1"/>
          </p:cNvSpPr>
          <p:nvPr>
            <p:ph type="sldNum" sz="quarter" idx="15"/>
            <p:custDataLst>
              <p:tags r:id="rId3"/>
            </p:custDataLst>
          </p:nvPr>
        </p:nvSpPr>
        <p:spPr/>
        <p:txBody>
          <a:bodyPr/>
          <a:lstStyle/>
          <a:p>
            <a:fld id="{5E4D2043-7E31-4A53-BD33-72A88E682172}" type="slidenum">
              <a:rPr lang="en-GB" smtClean="0"/>
              <a:pPr/>
              <a:t>‹#›</a:t>
            </a:fld>
            <a:endParaRPr lang="en-GB" dirty="0"/>
          </a:p>
        </p:txBody>
      </p:sp>
      <p:sp>
        <p:nvSpPr>
          <p:cNvPr id="11" name="Classification"/>
          <p:cNvSpPr txBox="1">
            <a:spLocks noChangeArrowheads="1"/>
          </p:cNvSpPr>
          <p:nvPr userDrawn="1">
            <p:custDataLst>
              <p:tags r:id="rId4"/>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14" name="Footer"/>
          <p:cNvSpPr txBox="1">
            <a:spLocks/>
          </p:cNvSpPr>
          <p:nvPr userDrawn="1">
            <p:custDataLst>
              <p:tags r:id="rId5"/>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pic>
        <p:nvPicPr>
          <p:cNvPr id="9" name="Picture 8"/>
          <p:cNvPicPr>
            <a:picLocks noChangeAspect="1"/>
          </p:cNvPicPr>
          <p:nvPr userDrawn="1">
            <p:custDataLst>
              <p:tags r:id="rId6"/>
            </p:custDataLst>
          </p:nvPr>
        </p:nvPicPr>
        <p:blipFill>
          <a:blip r:embed="rId9"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283699335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reserve="1" userDrawn="1">
  <p:cSld name="Title Only">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endParaRPr lang="en-GB" dirty="0"/>
          </a:p>
        </p:txBody>
      </p:sp>
      <p:sp>
        <p:nvSpPr>
          <p:cNvPr id="7" name="Footer Placeholder 6"/>
          <p:cNvSpPr>
            <a:spLocks noGrp="1"/>
          </p:cNvSpPr>
          <p:nvPr>
            <p:ph type="ftr" sz="quarter" idx="11"/>
          </p:nvPr>
        </p:nvSpPr>
        <p:spPr/>
        <p:txBody>
          <a:bodyPr/>
          <a:lstStyle/>
          <a:p>
            <a:endParaRPr lang="en-GB" dirty="0"/>
          </a:p>
        </p:txBody>
      </p:sp>
      <p:sp>
        <p:nvSpPr>
          <p:cNvPr id="8" name="Slide Number Placeholder 7"/>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
        <p:nvSpPr>
          <p:cNvPr id="9" name="Title 8"/>
          <p:cNvSpPr>
            <a:spLocks noGrp="1"/>
          </p:cNvSpPr>
          <p:nvPr>
            <p:ph type="title"/>
          </p:nvPr>
        </p:nvSpPr>
        <p:spPr/>
        <p:txBody>
          <a:bodyPr/>
          <a:lstStyle/>
          <a:p>
            <a:r>
              <a:rPr lang="en-GB" dirty="0" smtClean="0"/>
              <a:t>Click to edit Master title style</a:t>
            </a:r>
            <a:endParaRPr lang="en-GB" dirty="0"/>
          </a:p>
        </p:txBody>
      </p:sp>
    </p:spTree>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wo Content"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bwMode="black">
          <a:xfrm>
            <a:off x="684213" y="1628774"/>
            <a:ext cx="3887788" cy="4392614"/>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4" name="Content Placeholder 3"/>
          <p:cNvSpPr>
            <a:spLocks noGrp="1"/>
          </p:cNvSpPr>
          <p:nvPr>
            <p:ph sz="half" idx="2"/>
          </p:nvPr>
        </p:nvSpPr>
        <p:spPr bwMode="black">
          <a:xfrm>
            <a:off x="4788024" y="1628775"/>
            <a:ext cx="3887664" cy="4392613"/>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8" name="Title 7"/>
          <p:cNvSpPr>
            <a:spLocks noGrp="1"/>
          </p:cNvSpPr>
          <p:nvPr>
            <p:ph type="title"/>
          </p:nvPr>
        </p:nvSpPr>
        <p:spPr/>
        <p:txBody>
          <a:bodyPr/>
          <a:lstStyle/>
          <a:p>
            <a:r>
              <a:rPr lang="en-GB" dirty="0" smtClean="0"/>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3905311349"/>
      </p:ext>
    </p:extLst>
  </p:cSld>
  <p:clrMapOvr>
    <a:masterClrMapping/>
  </p:clrMapOvr>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Only" preserve="1" userDrawn="1">
  <p:cSld name="Title Only">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endParaRPr lang="en-GB" dirty="0"/>
          </a:p>
        </p:txBody>
      </p:sp>
      <p:sp>
        <p:nvSpPr>
          <p:cNvPr id="7" name="Footer Placeholder 6"/>
          <p:cNvSpPr>
            <a:spLocks noGrp="1"/>
          </p:cNvSpPr>
          <p:nvPr>
            <p:ph type="ftr" sz="quarter" idx="11"/>
          </p:nvPr>
        </p:nvSpPr>
        <p:spPr/>
        <p:txBody>
          <a:bodyPr/>
          <a:lstStyle/>
          <a:p>
            <a:endParaRPr lang="en-GB" dirty="0"/>
          </a:p>
        </p:txBody>
      </p:sp>
      <p:sp>
        <p:nvSpPr>
          <p:cNvPr id="8" name="Slide Number Placeholder 7"/>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
        <p:nvSpPr>
          <p:cNvPr id="9" name="Title 8"/>
          <p:cNvSpPr>
            <a:spLocks noGrp="1"/>
          </p:cNvSpPr>
          <p:nvPr>
            <p:ph type="title"/>
          </p:nvPr>
        </p:nvSpPr>
        <p:spPr/>
        <p:txBody>
          <a:bodyPr/>
          <a:lstStyle/>
          <a:p>
            <a:r>
              <a:rPr lang="en-GB" dirty="0" smtClean="0"/>
              <a:t>Click to edit Master title style</a:t>
            </a:r>
            <a:endParaRPr lang="en-GB" dirty="0"/>
          </a:p>
        </p:txBody>
      </p:sp>
    </p:spTree>
    <p:extLst>
      <p:ext uri="{BB962C8B-B14F-4D97-AF65-F5344CB8AC3E}">
        <p14:creationId xmlns:p14="http://schemas.microsoft.com/office/powerpoint/2010/main" val="1066774057"/>
      </p:ext>
    </p:extLst>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Key Message" preserve="1" userDrawn="1">
  <p:cSld name="Key Messag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931479971"/>
      </p:ext>
    </p:extLst>
  </p:cSld>
  <p:clrMapOvr>
    <a:masterClrMapping/>
  </p:clrMapOvr>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matchingName="Image" preserve="1" userDrawn="1">
  <p:cSld name="Image">
    <p:bg>
      <p:bgPr>
        <a:solidFill>
          <a:srgbClr val="D1DCD6"/>
        </a:solidFill>
        <a:effectLst/>
      </p:bgPr>
    </p:bg>
    <p:spTree>
      <p:nvGrpSpPr>
        <p:cNvPr id="1" name=""/>
        <p:cNvGrpSpPr/>
        <p:nvPr/>
      </p:nvGrpSpPr>
      <p:grpSpPr>
        <a:xfrm>
          <a:off x="0" y="0"/>
          <a:ext cx="0" cy="0"/>
          <a:chOff x="0" y="0"/>
          <a:chExt cx="0" cy="0"/>
        </a:xfrm>
      </p:grpSpPr>
      <p:sp>
        <p:nvSpPr>
          <p:cNvPr id="3" name="Picture Placeholder 2" hidden="1"/>
          <p:cNvSpPr>
            <a:spLocks noGrp="1"/>
          </p:cNvSpPr>
          <p:nvPr>
            <p:ph type="pic" idx="1"/>
          </p:nvPr>
        </p:nvSpPr>
        <p:spPr bwMode="gray">
          <a:xfrm>
            <a:off x="0" y="0"/>
            <a:ext cx="9144000" cy="6858000"/>
          </a:xfrm>
        </p:spPr>
        <p:txBody>
          <a:bodyPr/>
          <a:lstStyle>
            <a:lvl1pPr marL="0" indent="0">
              <a:buNone/>
              <a:defRPr sz="1200">
                <a:solidFill>
                  <a:srgbClr val="A8BAB2"/>
                </a:solidFill>
                <a:latin typeface="SwissReSans"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smtClean="0"/>
              <a:t>Click icon to add picture</a:t>
            </a:r>
            <a:endParaRPr lang="en-GB" dirty="0"/>
          </a:p>
        </p:txBody>
      </p:sp>
      <p:sp>
        <p:nvSpPr>
          <p:cNvPr id="6" name="Date Placeholder 5"/>
          <p:cNvSpPr>
            <a:spLocks noGrp="1"/>
          </p:cNvSpPr>
          <p:nvPr>
            <p:ph type="dt" sz="half" idx="10"/>
          </p:nvPr>
        </p:nvSpPr>
        <p:spPr/>
        <p:txBody>
          <a:bodyPr/>
          <a:lstStyle/>
          <a:p>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
        <p:nvSpPr>
          <p:cNvPr id="10" name="Classification"/>
          <p:cNvSpPr txBox="1">
            <a:spLocks noChangeArrowheads="1"/>
          </p:cNvSpPr>
          <p:nvPr userDrawn="1">
            <p:custDataLst>
              <p:tags r:id="rId3"/>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12" name="Footer"/>
          <p:cNvSpPr txBox="1">
            <a:spLocks/>
          </p:cNvSpPr>
          <p:nvPr userDrawn="1">
            <p:custDataLst>
              <p:tags r:id="rId4"/>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pic>
        <p:nvPicPr>
          <p:cNvPr id="5" name="Picture 4"/>
          <p:cNvPicPr>
            <a:picLocks noChangeAspect="1"/>
          </p:cNvPicPr>
          <p:nvPr userDrawn="1">
            <p:custDataLst>
              <p:tags r:id="rId5"/>
            </p:custDataLst>
          </p:nvPr>
        </p:nvPicPr>
        <p:blipFill>
          <a:blip r:embed="rId7"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2194329487"/>
      </p:ext>
    </p:extLst>
  </p:cSld>
  <p:clrMapOvr>
    <a:masterClrMapping/>
  </p:clrMapOvr>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ext and Image" preserve="1" userDrawn="1">
  <p:cSld name="Text and Image">
    <p:spTree>
      <p:nvGrpSpPr>
        <p:cNvPr id="1" name=""/>
        <p:cNvGrpSpPr/>
        <p:nvPr/>
      </p:nvGrpSpPr>
      <p:grpSpPr>
        <a:xfrm>
          <a:off x="0" y="0"/>
          <a:ext cx="0" cy="0"/>
          <a:chOff x="0" y="0"/>
          <a:chExt cx="0" cy="0"/>
        </a:xfrm>
      </p:grpSpPr>
      <p:sp>
        <p:nvSpPr>
          <p:cNvPr id="12" name="Picture Placeholder 7"/>
          <p:cNvSpPr>
            <a:spLocks noGrp="1"/>
          </p:cNvSpPr>
          <p:nvPr>
            <p:ph type="pic" sz="quarter" idx="13" hasCustomPrompt="1"/>
          </p:nvPr>
        </p:nvSpPr>
        <p:spPr bwMode="gray">
          <a:xfrm>
            <a:off x="0" y="0"/>
            <a:ext cx="9144000" cy="6858000"/>
          </a:xfrm>
        </p:spPr>
        <p:txBody>
          <a:bodyPr lIns="4752000" anchor="ctr"/>
          <a:lstStyle>
            <a:lvl1pPr>
              <a:buFontTx/>
              <a:buNone/>
              <a:defRPr sz="1200">
                <a:solidFill>
                  <a:srgbClr val="A8BAB2"/>
                </a:solidFill>
                <a:latin typeface="SwissReSans" pitchFamily="34" charset="0"/>
              </a:defRPr>
            </a:lvl1pPr>
          </a:lstStyle>
          <a:p>
            <a:r>
              <a:rPr lang="en-GB" noProof="1" smtClean="0"/>
              <a:t>Select an image from the Brandic menu</a:t>
            </a:r>
            <a:endParaRPr lang="en-GB" noProof="1"/>
          </a:p>
        </p:txBody>
      </p:sp>
      <p:sp>
        <p:nvSpPr>
          <p:cNvPr id="3" name="Content Placeholder 2"/>
          <p:cNvSpPr>
            <a:spLocks noGrp="1"/>
          </p:cNvSpPr>
          <p:nvPr>
            <p:ph sz="half" idx="1"/>
          </p:nvPr>
        </p:nvSpPr>
        <p:spPr bwMode="black">
          <a:xfrm>
            <a:off x="684213" y="1628774"/>
            <a:ext cx="3527747" cy="4392614"/>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8" name="Title 7"/>
          <p:cNvSpPr>
            <a:spLocks noGrp="1"/>
          </p:cNvSpPr>
          <p:nvPr>
            <p:ph type="title"/>
          </p:nvPr>
        </p:nvSpPr>
        <p:spPr>
          <a:xfrm>
            <a:off x="684214" y="692150"/>
            <a:ext cx="3527745" cy="692647"/>
          </a:xfrm>
        </p:spPr>
        <p:txBody>
          <a:bodyPr/>
          <a:lstStyle/>
          <a:p>
            <a:r>
              <a:rPr lang="en-GB" dirty="0" smtClean="0"/>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3861713861"/>
      </p:ext>
    </p:extLst>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tatement and Image" preserve="1" userDrawn="1">
  <p:cSld name="Statement and Image">
    <p:spTree>
      <p:nvGrpSpPr>
        <p:cNvPr id="1" name=""/>
        <p:cNvGrpSpPr/>
        <p:nvPr/>
      </p:nvGrpSpPr>
      <p:grpSpPr>
        <a:xfrm>
          <a:off x="0" y="0"/>
          <a:ext cx="0" cy="0"/>
          <a:chOff x="0" y="0"/>
          <a:chExt cx="0" cy="0"/>
        </a:xfrm>
      </p:grpSpPr>
      <p:sp>
        <p:nvSpPr>
          <p:cNvPr id="12" name="Picture Placeholder 7"/>
          <p:cNvSpPr>
            <a:spLocks noGrp="1"/>
          </p:cNvSpPr>
          <p:nvPr>
            <p:ph type="pic" sz="quarter" idx="13" hasCustomPrompt="1"/>
          </p:nvPr>
        </p:nvSpPr>
        <p:spPr bwMode="gray">
          <a:xfrm>
            <a:off x="0" y="0"/>
            <a:ext cx="9144000" cy="6858000"/>
          </a:xfrm>
        </p:spPr>
        <p:txBody>
          <a:bodyPr lIns="4752000" anchor="ctr"/>
          <a:lstStyle>
            <a:lvl1pPr>
              <a:buFontTx/>
              <a:buNone/>
              <a:defRPr sz="1200">
                <a:solidFill>
                  <a:srgbClr val="A8BAB2"/>
                </a:solidFill>
                <a:latin typeface="SwissReSans" pitchFamily="34" charset="0"/>
              </a:defRPr>
            </a:lvl1pPr>
          </a:lstStyle>
          <a:p>
            <a:r>
              <a:rPr lang="en-GB" noProof="1" smtClean="0"/>
              <a:t>Select an image from the Brandic menu</a:t>
            </a:r>
            <a:endParaRPr lang="en-GB" noProof="1"/>
          </a:p>
        </p:txBody>
      </p:sp>
      <p:sp>
        <p:nvSpPr>
          <p:cNvPr id="8" name="Title 7"/>
          <p:cNvSpPr>
            <a:spLocks noGrp="1"/>
          </p:cNvSpPr>
          <p:nvPr>
            <p:ph type="title"/>
          </p:nvPr>
        </p:nvSpPr>
        <p:spPr>
          <a:xfrm>
            <a:off x="684213" y="1628773"/>
            <a:ext cx="3527747" cy="4392614"/>
          </a:xfrm>
        </p:spPr>
        <p:txBody>
          <a:bodyPr/>
          <a:lstStyle/>
          <a:p>
            <a:r>
              <a:rPr lang="en-GB" dirty="0" smtClean="0"/>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2626353255"/>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Power Symbol" preserve="1" userDrawn="1">
  <p:cSld name="Power Symbo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dirty="0"/>
          </a:p>
        </p:txBody>
      </p:sp>
      <p:sp>
        <p:nvSpPr>
          <p:cNvPr id="3" name="Footer Placeholder 2"/>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grpSp>
        <p:nvGrpSpPr>
          <p:cNvPr id="10" name="Group 9"/>
          <p:cNvGrpSpPr/>
          <p:nvPr userDrawn="1"/>
        </p:nvGrpSpPr>
        <p:grpSpPr>
          <a:xfrm>
            <a:off x="3132138" y="1989138"/>
            <a:ext cx="2879725" cy="2879725"/>
            <a:chOff x="3132138" y="1989138"/>
            <a:chExt cx="2879725" cy="2879725"/>
          </a:xfrm>
        </p:grpSpPr>
        <p:sp>
          <p:nvSpPr>
            <p:cNvPr id="9" name="Rectangle 8"/>
            <p:cNvSpPr/>
            <p:nvPr userDrawn="1"/>
          </p:nvSpPr>
          <p:spPr>
            <a:xfrm>
              <a:off x="3707904" y="2564904"/>
              <a:ext cx="1728192" cy="1728192"/>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latin typeface="SwissReSans" pitchFamily="34" charset="0"/>
              </a:endParaRPr>
            </a:p>
          </p:txBody>
        </p:sp>
        <p:sp>
          <p:nvSpPr>
            <p:cNvPr id="8" name="Freeform 5"/>
            <p:cNvSpPr>
              <a:spLocks noEditPoints="1"/>
            </p:cNvSpPr>
            <p:nvPr userDrawn="1"/>
          </p:nvSpPr>
          <p:spPr bwMode="auto">
            <a:xfrm>
              <a:off x="3132138" y="1989138"/>
              <a:ext cx="2879725" cy="2879725"/>
            </a:xfrm>
            <a:custGeom>
              <a:avLst/>
              <a:gdLst>
                <a:gd name="T0" fmla="*/ 738 w 1476"/>
                <a:gd name="T1" fmla="*/ 0 h 1476"/>
                <a:gd name="T2" fmla="*/ 0 w 1476"/>
                <a:gd name="T3" fmla="*/ 738 h 1476"/>
                <a:gd name="T4" fmla="*/ 738 w 1476"/>
                <a:gd name="T5" fmla="*/ 1476 h 1476"/>
                <a:gd name="T6" fmla="*/ 1476 w 1476"/>
                <a:gd name="T7" fmla="*/ 738 h 1476"/>
                <a:gd name="T8" fmla="*/ 738 w 1476"/>
                <a:gd name="T9" fmla="*/ 0 h 1476"/>
                <a:gd name="T10" fmla="*/ 547 w 1476"/>
                <a:gd name="T11" fmla="*/ 1099 h 1476"/>
                <a:gd name="T12" fmla="*/ 388 w 1476"/>
                <a:gd name="T13" fmla="*/ 1099 h 1476"/>
                <a:gd name="T14" fmla="*/ 388 w 1476"/>
                <a:gd name="T15" fmla="*/ 637 h 1476"/>
                <a:gd name="T16" fmla="*/ 547 w 1476"/>
                <a:gd name="T17" fmla="*/ 637 h 1476"/>
                <a:gd name="T18" fmla="*/ 547 w 1476"/>
                <a:gd name="T19" fmla="*/ 1099 h 1476"/>
                <a:gd name="T20" fmla="*/ 817 w 1476"/>
                <a:gd name="T21" fmla="*/ 1099 h 1476"/>
                <a:gd name="T22" fmla="*/ 658 w 1476"/>
                <a:gd name="T23" fmla="*/ 1099 h 1476"/>
                <a:gd name="T24" fmla="*/ 658 w 1476"/>
                <a:gd name="T25" fmla="*/ 637 h 1476"/>
                <a:gd name="T26" fmla="*/ 817 w 1476"/>
                <a:gd name="T27" fmla="*/ 637 h 1476"/>
                <a:gd name="T28" fmla="*/ 817 w 1476"/>
                <a:gd name="T29" fmla="*/ 1099 h 1476"/>
                <a:gd name="T30" fmla="*/ 1088 w 1476"/>
                <a:gd name="T31" fmla="*/ 1099 h 1476"/>
                <a:gd name="T32" fmla="*/ 929 w 1476"/>
                <a:gd name="T33" fmla="*/ 1099 h 1476"/>
                <a:gd name="T34" fmla="*/ 929 w 1476"/>
                <a:gd name="T35" fmla="*/ 637 h 1476"/>
                <a:gd name="T36" fmla="*/ 1088 w 1476"/>
                <a:gd name="T37" fmla="*/ 637 h 1476"/>
                <a:gd name="T38" fmla="*/ 1088 w 1476"/>
                <a:gd name="T39" fmla="*/ 1099 h 1476"/>
                <a:gd name="T40" fmla="*/ 1094 w 1476"/>
                <a:gd name="T41" fmla="*/ 524 h 1476"/>
                <a:gd name="T42" fmla="*/ 382 w 1476"/>
                <a:gd name="T43" fmla="*/ 524 h 1476"/>
                <a:gd name="T44" fmla="*/ 382 w 1476"/>
                <a:gd name="T45" fmla="*/ 374 h 1476"/>
                <a:gd name="T46" fmla="*/ 1094 w 1476"/>
                <a:gd name="T47" fmla="*/ 374 h 1476"/>
                <a:gd name="T48" fmla="*/ 1094 w 1476"/>
                <a:gd name="T49" fmla="*/ 524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76" h="1476">
                  <a:moveTo>
                    <a:pt x="738" y="0"/>
                  </a:moveTo>
                  <a:cubicBezTo>
                    <a:pt x="330" y="0"/>
                    <a:pt x="0" y="331"/>
                    <a:pt x="0" y="738"/>
                  </a:cubicBezTo>
                  <a:cubicBezTo>
                    <a:pt x="0" y="1146"/>
                    <a:pt x="330" y="1476"/>
                    <a:pt x="738" y="1476"/>
                  </a:cubicBezTo>
                  <a:cubicBezTo>
                    <a:pt x="1145" y="1476"/>
                    <a:pt x="1476" y="1146"/>
                    <a:pt x="1476" y="738"/>
                  </a:cubicBezTo>
                  <a:cubicBezTo>
                    <a:pt x="1476" y="331"/>
                    <a:pt x="1145" y="0"/>
                    <a:pt x="738" y="0"/>
                  </a:cubicBezTo>
                  <a:moveTo>
                    <a:pt x="547" y="1099"/>
                  </a:moveTo>
                  <a:cubicBezTo>
                    <a:pt x="388" y="1099"/>
                    <a:pt x="388" y="1099"/>
                    <a:pt x="388" y="1099"/>
                  </a:cubicBezTo>
                  <a:cubicBezTo>
                    <a:pt x="388" y="637"/>
                    <a:pt x="388" y="637"/>
                    <a:pt x="388" y="637"/>
                  </a:cubicBezTo>
                  <a:cubicBezTo>
                    <a:pt x="547" y="637"/>
                    <a:pt x="547" y="637"/>
                    <a:pt x="547" y="637"/>
                  </a:cubicBezTo>
                  <a:lnTo>
                    <a:pt x="547" y="1099"/>
                  </a:lnTo>
                  <a:close/>
                  <a:moveTo>
                    <a:pt x="817" y="1099"/>
                  </a:moveTo>
                  <a:cubicBezTo>
                    <a:pt x="658" y="1099"/>
                    <a:pt x="658" y="1099"/>
                    <a:pt x="658" y="1099"/>
                  </a:cubicBezTo>
                  <a:cubicBezTo>
                    <a:pt x="658" y="637"/>
                    <a:pt x="658" y="637"/>
                    <a:pt x="658" y="637"/>
                  </a:cubicBezTo>
                  <a:cubicBezTo>
                    <a:pt x="817" y="637"/>
                    <a:pt x="817" y="637"/>
                    <a:pt x="817" y="637"/>
                  </a:cubicBezTo>
                  <a:lnTo>
                    <a:pt x="817" y="1099"/>
                  </a:lnTo>
                  <a:close/>
                  <a:moveTo>
                    <a:pt x="1088" y="1099"/>
                  </a:moveTo>
                  <a:cubicBezTo>
                    <a:pt x="929" y="1099"/>
                    <a:pt x="929" y="1099"/>
                    <a:pt x="929" y="1099"/>
                  </a:cubicBezTo>
                  <a:cubicBezTo>
                    <a:pt x="929" y="637"/>
                    <a:pt x="929" y="637"/>
                    <a:pt x="929" y="637"/>
                  </a:cubicBezTo>
                  <a:cubicBezTo>
                    <a:pt x="1088" y="637"/>
                    <a:pt x="1088" y="637"/>
                    <a:pt x="1088" y="637"/>
                  </a:cubicBezTo>
                  <a:lnTo>
                    <a:pt x="1088" y="1099"/>
                  </a:lnTo>
                  <a:close/>
                  <a:moveTo>
                    <a:pt x="1094" y="524"/>
                  </a:moveTo>
                  <a:cubicBezTo>
                    <a:pt x="382" y="524"/>
                    <a:pt x="382" y="524"/>
                    <a:pt x="382" y="524"/>
                  </a:cubicBezTo>
                  <a:cubicBezTo>
                    <a:pt x="382" y="374"/>
                    <a:pt x="382" y="374"/>
                    <a:pt x="382" y="374"/>
                  </a:cubicBezTo>
                  <a:cubicBezTo>
                    <a:pt x="1094" y="374"/>
                    <a:pt x="1094" y="374"/>
                    <a:pt x="1094" y="374"/>
                  </a:cubicBezTo>
                  <a:lnTo>
                    <a:pt x="1094" y="524"/>
                  </a:lnTo>
                  <a:close/>
                </a:path>
              </a:pathLst>
            </a:custGeom>
            <a:solidFill>
              <a:srgbClr val="627D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607034966"/>
      </p:ext>
    </p:extLst>
  </p:cSld>
  <p:clrMapOvr>
    <a:masterClrMapping/>
  </p:clrMapOvr>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Closing" preserve="1" userDrawn="1">
  <p:cSld name="Closing">
    <p:spTree>
      <p:nvGrpSpPr>
        <p:cNvPr id="1" name=""/>
        <p:cNvGrpSpPr/>
        <p:nvPr/>
      </p:nvGrpSpPr>
      <p:grpSpPr>
        <a:xfrm>
          <a:off x="0" y="0"/>
          <a:ext cx="0" cy="0"/>
          <a:chOff x="0" y="0"/>
          <a:chExt cx="0" cy="0"/>
        </a:xfrm>
      </p:grpSpPr>
      <p:pic>
        <p:nvPicPr>
          <p:cNvPr id="5" name="Picture 4"/>
          <p:cNvPicPr>
            <a:picLocks/>
          </p:cNvPicPr>
          <p:nvPr userDrawn="1">
            <p:custDataLst>
              <p:tags r:id="rId2"/>
            </p:custDataLst>
          </p:nvPr>
        </p:nvPicPr>
        <p:blipFill>
          <a:blip r:embed="rId8">
            <a:extLst>
              <a:ext uri="{28A0092B-C50C-407E-A947-70E740481C1C}">
                <a14:useLocalDpi xmlns:a14="http://schemas.microsoft.com/office/drawing/2010/main" val="0"/>
              </a:ext>
            </a:extLst>
          </a:blip>
          <a:stretch>
            <a:fillRect/>
          </a:stretch>
        </p:blipFill>
        <p:spPr bwMode="hidden">
          <a:xfrm>
            <a:off x="0" y="0"/>
            <a:ext cx="9144000" cy="6858000"/>
          </a:xfrm>
          <a:prstGeom prst="rect">
            <a:avLst/>
          </a:prstGeom>
        </p:spPr>
      </p:pic>
      <p:sp>
        <p:nvSpPr>
          <p:cNvPr id="2" name="Title 1"/>
          <p:cNvSpPr>
            <a:spLocks noGrp="1"/>
          </p:cNvSpPr>
          <p:nvPr>
            <p:ph type="ctrTitle"/>
          </p:nvPr>
        </p:nvSpPr>
        <p:spPr bwMode="black">
          <a:xfrm>
            <a:off x="684213" y="1628775"/>
            <a:ext cx="7272163" cy="1329620"/>
          </a:xfrm>
        </p:spPr>
        <p:txBody>
          <a:bodyPr anchor="t" anchorCtr="0">
            <a:noAutofit/>
          </a:bodyPr>
          <a:lstStyle>
            <a:lvl1pPr algn="l">
              <a:lnSpc>
                <a:spcPct val="80000"/>
              </a:lnSpc>
              <a:defRPr sz="4800">
                <a:solidFill>
                  <a:srgbClr val="FFFFFF"/>
                </a:solidFill>
                <a:latin typeface="SwissReSans Light" pitchFamily="34" charset="0"/>
              </a:defRPr>
            </a:lvl1pPr>
          </a:lstStyle>
          <a:p>
            <a:r>
              <a:rPr lang="en-GB" dirty="0" smtClean="0"/>
              <a:t>Click to edit Master title style</a:t>
            </a:r>
            <a:endParaRPr lang="en-GB" dirty="0"/>
          </a:p>
        </p:txBody>
      </p:sp>
      <p:sp>
        <p:nvSpPr>
          <p:cNvPr id="3" name="Date Placeholder 2"/>
          <p:cNvSpPr>
            <a:spLocks noGrp="1"/>
          </p:cNvSpPr>
          <p:nvPr>
            <p:ph type="dt" sz="half" idx="10"/>
          </p:nvPr>
        </p:nvSpPr>
        <p:spPr/>
        <p:txBody>
          <a:bodyPr/>
          <a:lstStyle/>
          <a:p>
            <a:endParaRPr lang="en-GB" dirty="0"/>
          </a:p>
        </p:txBody>
      </p:sp>
      <p:sp>
        <p:nvSpPr>
          <p:cNvPr id="7" name="Footer Placeholder 6"/>
          <p:cNvSpPr>
            <a:spLocks noGrp="1"/>
          </p:cNvSpPr>
          <p:nvPr>
            <p:ph type="ftr" sz="quarter" idx="11"/>
          </p:nvPr>
        </p:nvSpPr>
        <p:spPr/>
        <p:txBody>
          <a:bodyPr/>
          <a:lstStyle/>
          <a:p>
            <a:endParaRPr lang="en-GB" dirty="0"/>
          </a:p>
        </p:txBody>
      </p:sp>
      <p:sp>
        <p:nvSpPr>
          <p:cNvPr id="8" name="Slide Number Placeholder 7"/>
          <p:cNvSpPr>
            <a:spLocks noGrp="1"/>
          </p:cNvSpPr>
          <p:nvPr>
            <p:ph type="sldNum" sz="quarter" idx="12"/>
            <p:custDataLst>
              <p:tags r:id="rId3"/>
            </p:custDataLst>
          </p:nvPr>
        </p:nvSpPr>
        <p:spPr/>
        <p:txBody>
          <a:bodyPr/>
          <a:lstStyle/>
          <a:p>
            <a:fld id="{5E4D2043-7E31-4A53-BD33-72A88E682172}" type="slidenum">
              <a:rPr lang="en-GB" smtClean="0"/>
              <a:pPr/>
              <a:t>‹#›</a:t>
            </a:fld>
            <a:endParaRPr lang="en-GB" dirty="0"/>
          </a:p>
        </p:txBody>
      </p:sp>
      <p:sp>
        <p:nvSpPr>
          <p:cNvPr id="9" name="Text Placeholder 9"/>
          <p:cNvSpPr>
            <a:spLocks noGrp="1"/>
          </p:cNvSpPr>
          <p:nvPr>
            <p:ph type="body" sz="quarter" idx="13"/>
          </p:nvPr>
        </p:nvSpPr>
        <p:spPr>
          <a:xfrm>
            <a:off x="684213" y="3573016"/>
            <a:ext cx="7272163" cy="2448372"/>
          </a:xfrm>
        </p:spPr>
        <p:txBody>
          <a:bodyPr/>
          <a:lstStyle>
            <a:lvl1pPr marL="0" indent="0">
              <a:spcBef>
                <a:spcPts val="0"/>
              </a:spcBef>
              <a:spcAft>
                <a:spcPts val="1200"/>
              </a:spcAft>
              <a:buFontTx/>
              <a:buNone/>
              <a:defRPr sz="1200">
                <a:solidFill>
                  <a:srgbClr val="283E36"/>
                </a:solidFill>
                <a:latin typeface="SwissReSans Light" panose="020B0504020202020204" pitchFamily="34" charset="0"/>
              </a:defRPr>
            </a:lvl1pPr>
            <a:lvl2pPr marL="182562" indent="0">
              <a:spcBef>
                <a:spcPts val="0"/>
              </a:spcBef>
              <a:spcAft>
                <a:spcPts val="1200"/>
              </a:spcAft>
              <a:buFontTx/>
              <a:buNone/>
              <a:defRPr sz="1200">
                <a:solidFill>
                  <a:srgbClr val="283E36"/>
                </a:solidFill>
                <a:latin typeface="SwissReSans Light" panose="020B0504020202020204" pitchFamily="34" charset="0"/>
              </a:defRPr>
            </a:lvl2pPr>
            <a:lvl3pPr marL="444500" indent="0">
              <a:spcBef>
                <a:spcPts val="0"/>
              </a:spcBef>
              <a:spcAft>
                <a:spcPts val="1200"/>
              </a:spcAft>
              <a:buFontTx/>
              <a:buNone/>
              <a:defRPr sz="1200">
                <a:solidFill>
                  <a:srgbClr val="283E36"/>
                </a:solidFill>
                <a:latin typeface="SwissReSans Light" panose="020B0504020202020204" pitchFamily="34" charset="0"/>
              </a:defRPr>
            </a:lvl3pPr>
            <a:lvl4pPr marL="715963" indent="0">
              <a:spcBef>
                <a:spcPts val="0"/>
              </a:spcBef>
              <a:spcAft>
                <a:spcPts val="1200"/>
              </a:spcAft>
              <a:buFontTx/>
              <a:buNone/>
              <a:defRPr sz="1200">
                <a:solidFill>
                  <a:srgbClr val="283E36"/>
                </a:solidFill>
                <a:latin typeface="SwissReSans Light" panose="020B0504020202020204" pitchFamily="34" charset="0"/>
              </a:defRPr>
            </a:lvl4pPr>
            <a:lvl5pPr marL="985838" indent="0">
              <a:spcBef>
                <a:spcPts val="0"/>
              </a:spcBef>
              <a:spcAft>
                <a:spcPts val="1200"/>
              </a:spcAft>
              <a:buFontTx/>
              <a:buNone/>
              <a:defRPr sz="1200">
                <a:solidFill>
                  <a:srgbClr val="283E36"/>
                </a:solidFill>
                <a:latin typeface="SwissReSans Light" panose="020B0504020202020204" pitchFamily="34" charset="0"/>
              </a:defRPr>
            </a:lvl5pPr>
          </a:lstStyle>
          <a:p>
            <a:pPr lvl="0"/>
            <a:r>
              <a:rPr lang="en-GB" dirty="0" smtClean="0"/>
              <a:t>Click to edit Master text styles</a:t>
            </a:r>
          </a:p>
        </p:txBody>
      </p:sp>
      <p:sp>
        <p:nvSpPr>
          <p:cNvPr id="10" name="Classification"/>
          <p:cNvSpPr txBox="1">
            <a:spLocks noChangeArrowheads="1"/>
          </p:cNvSpPr>
          <p:nvPr userDrawn="1">
            <p:custDataLst>
              <p:tags r:id="rId4"/>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13" name="Footer"/>
          <p:cNvSpPr txBox="1">
            <a:spLocks/>
          </p:cNvSpPr>
          <p:nvPr userDrawn="1">
            <p:custDataLst>
              <p:tags r:id="rId5"/>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pic>
        <p:nvPicPr>
          <p:cNvPr id="11" name="Picture 10"/>
          <p:cNvPicPr>
            <a:picLocks noChangeAspect="1"/>
          </p:cNvPicPr>
          <p:nvPr userDrawn="1">
            <p:custDataLst>
              <p:tags r:id="rId6"/>
            </p:custDataLst>
          </p:nvPr>
        </p:nvPicPr>
        <p:blipFill>
          <a:blip r:embed="rId9"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1189331896"/>
      </p:ext>
    </p:extLst>
  </p:cSld>
  <p:clrMapOvr>
    <a:masterClrMapping/>
  </p:clrMapOvr>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Title Slide" preserve="1" userDrawn="1">
  <p:cSld name="Title Slide">
    <p:bg>
      <p:bgPr>
        <a:solidFill>
          <a:srgbClr val="D1DCD6"/>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bwMode="gray">
          <a:xfrm>
            <a:off x="0" y="0"/>
            <a:ext cx="9144000" cy="6858000"/>
          </a:xfrm>
        </p:spPr>
        <p:txBody>
          <a:bodyPr/>
          <a:lstStyle>
            <a:lvl1pPr>
              <a:buFontTx/>
              <a:buNone/>
              <a:defRPr sz="1200">
                <a:solidFill>
                  <a:srgbClr val="A8BAB2"/>
                </a:solidFill>
                <a:latin typeface="SwissReSans" pitchFamily="34" charset="0"/>
              </a:defRPr>
            </a:lvl1pPr>
          </a:lstStyle>
          <a:p>
            <a:r>
              <a:rPr lang="en-GB" dirty="0" smtClean="0"/>
              <a:t>Click icon to add picture</a:t>
            </a:r>
            <a:endParaRPr lang="en-GB" dirty="0"/>
          </a:p>
        </p:txBody>
      </p:sp>
      <p:sp>
        <p:nvSpPr>
          <p:cNvPr id="2" name="Title 1"/>
          <p:cNvSpPr>
            <a:spLocks noGrp="1"/>
          </p:cNvSpPr>
          <p:nvPr>
            <p:ph type="ctrTitle"/>
          </p:nvPr>
        </p:nvSpPr>
        <p:spPr bwMode="white">
          <a:xfrm>
            <a:off x="684213" y="1628776"/>
            <a:ext cx="7272163" cy="1296168"/>
          </a:xfrm>
        </p:spPr>
        <p:txBody>
          <a:bodyPr>
            <a:noAutofit/>
          </a:bodyPr>
          <a:lstStyle>
            <a:lvl1pPr algn="l">
              <a:lnSpc>
                <a:spcPct val="80000"/>
              </a:lnSpc>
              <a:defRPr sz="4800">
                <a:solidFill>
                  <a:srgbClr val="FFFFFF"/>
                </a:solidFill>
                <a:latin typeface="SwissReSans Light" pitchFamily="34" charset="0"/>
              </a:defRPr>
            </a:lvl1pPr>
          </a:lstStyle>
          <a:p>
            <a:r>
              <a:rPr lang="en-GB" dirty="0" smtClean="0"/>
              <a:t>Click to edit Master title style</a:t>
            </a:r>
            <a:endParaRPr lang="en-GB" dirty="0"/>
          </a:p>
        </p:txBody>
      </p:sp>
      <p:sp>
        <p:nvSpPr>
          <p:cNvPr id="3" name="Subtitle 2"/>
          <p:cNvSpPr>
            <a:spLocks noGrp="1"/>
          </p:cNvSpPr>
          <p:nvPr>
            <p:ph type="subTitle" idx="1"/>
          </p:nvPr>
        </p:nvSpPr>
        <p:spPr bwMode="white">
          <a:xfrm>
            <a:off x="684213" y="2996952"/>
            <a:ext cx="7272163" cy="288032"/>
          </a:xfrm>
        </p:spPr>
        <p:txBody>
          <a:bodyPr/>
          <a:lstStyle>
            <a:lvl1pPr marL="0" indent="0" algn="l">
              <a:lnSpc>
                <a:spcPct val="100000"/>
              </a:lnSpc>
              <a:spcBef>
                <a:spcPts val="0"/>
              </a:spcBef>
              <a:buNone/>
              <a:defRPr>
                <a:solidFill>
                  <a:srgbClr val="FFFFFF"/>
                </a:solidFill>
                <a:latin typeface="SwissReSans"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Click to edit Master subtitle style</a:t>
            </a:r>
            <a:endParaRPr lang="en-GB" dirty="0"/>
          </a:p>
        </p:txBody>
      </p:sp>
      <p:sp>
        <p:nvSpPr>
          <p:cNvPr id="11" name="Classification"/>
          <p:cNvSpPr txBox="1">
            <a:spLocks noChangeArrowheads="1"/>
          </p:cNvSpPr>
          <p:nvPr userDrawn="1">
            <p:custDataLst>
              <p:tags r:id="rId2"/>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pic>
        <p:nvPicPr>
          <p:cNvPr id="6" name="Picture 5"/>
          <p:cNvPicPr>
            <a:picLocks noChangeAspect="1"/>
          </p:cNvPicPr>
          <p:nvPr userDrawn="1">
            <p:custDataLst>
              <p:tags r:id="rId3"/>
            </p:custDataLst>
          </p:nvPr>
        </p:nvPicPr>
        <p:blipFill>
          <a:blip r:embed="rId5" cstate="print">
            <a:extLst>
              <a:ext uri="{28A0092B-C50C-407E-A947-70E740481C1C}">
                <a14:useLocalDpi xmlns:a14="http://schemas.microsoft.com/office/drawing/2010/main" val="0"/>
              </a:ext>
            </a:extLst>
          </a:blip>
          <a:stretch>
            <a:fillRect/>
          </a:stretch>
        </p:blipFill>
        <p:spPr bwMode="gray">
          <a:xfrm>
            <a:off x="263426" y="301052"/>
            <a:ext cx="1379177" cy="324512"/>
          </a:xfrm>
          <a:prstGeom prst="rect">
            <a:avLst/>
          </a:prstGeom>
        </p:spPr>
      </p:pic>
    </p:spTree>
    <p:extLst>
      <p:ext uri="{BB962C8B-B14F-4D97-AF65-F5344CB8AC3E}">
        <p14:creationId xmlns:p14="http://schemas.microsoft.com/office/powerpoint/2010/main" val="3922313246"/>
      </p:ext>
    </p:extLst>
  </p:cSld>
  <p:clrMapOvr>
    <a:masterClrMapping/>
  </p:clrMapOvr>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Content"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black">
          <a:xfrm>
            <a:off x="684213" y="1628775"/>
            <a:ext cx="7991475" cy="4392513"/>
          </a:xfrm>
        </p:spPr>
        <p:txBody>
          <a:bodyPr/>
          <a:lstStyle>
            <a:lvl1pPr>
              <a:defRPr>
                <a:latin typeface="SwissReSans" pitchFamily="34" charset="0"/>
              </a:defRPr>
            </a:lvl1pPr>
            <a:lvl2pPr>
              <a:defRPr>
                <a:latin typeface="SwissReSans" pitchFamily="34" charset="0"/>
              </a:defRPr>
            </a:lvl2pPr>
            <a:lvl3pPr>
              <a:defRPr>
                <a:latin typeface="SwissReSans" pitchFamily="34" charset="0"/>
              </a:defRPr>
            </a:lvl3pPr>
            <a:lvl4pPr>
              <a:defRPr>
                <a:latin typeface="SwissReSans" pitchFamily="34" charset="0"/>
              </a:defRPr>
            </a:lvl4pPr>
            <a:lvl5pPr>
              <a:defRPr>
                <a:latin typeface="SwissReSans" pitchFamily="34" charset="0"/>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5" name="Title 4"/>
          <p:cNvSpPr>
            <a:spLocks noGrp="1"/>
          </p:cNvSpPr>
          <p:nvPr>
            <p:ph type="title"/>
          </p:nvPr>
        </p:nvSpPr>
        <p:spPr/>
        <p:txBody>
          <a:bodyPr/>
          <a:lstStyle/>
          <a:p>
            <a:r>
              <a:rPr lang="en-GB" dirty="0" smtClean="0"/>
              <a:t>Click to edit Master title style</a:t>
            </a:r>
            <a:endParaRPr lang="en-GB" dirty="0"/>
          </a:p>
        </p:txBody>
      </p:sp>
      <p:sp>
        <p:nvSpPr>
          <p:cNvPr id="7" name="Date Placeholder 6"/>
          <p:cNvSpPr>
            <a:spLocks noGrp="1"/>
          </p:cNvSpPr>
          <p:nvPr>
            <p:ph type="dt" sz="half" idx="10"/>
          </p:nvPr>
        </p:nvSpPr>
        <p:spPr/>
        <p:txBody>
          <a:bodyPr/>
          <a:lstStyle/>
          <a:p>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130801527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Key Message" preserve="1" userDrawn="1">
  <p:cSld name="Key Messag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cSld>
  <p:clrMapOvr>
    <a:masterClrMapping/>
  </p:clrMapOvr>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matchingName="Section Header" preserve="1" userDrawn="1">
  <p:cSld name="Section Header">
    <p:spTree>
      <p:nvGrpSpPr>
        <p:cNvPr id="1" name=""/>
        <p:cNvGrpSpPr/>
        <p:nvPr/>
      </p:nvGrpSpPr>
      <p:grpSpPr>
        <a:xfrm>
          <a:off x="0" y="0"/>
          <a:ext cx="0" cy="0"/>
          <a:chOff x="0" y="0"/>
          <a:chExt cx="0" cy="0"/>
        </a:xfrm>
      </p:grpSpPr>
      <p:pic>
        <p:nvPicPr>
          <p:cNvPr id="5" name="Picture 4"/>
          <p:cNvPicPr>
            <a:picLocks/>
          </p:cNvPicPr>
          <p:nvPr userDrawn="1">
            <p:custDataLst>
              <p:tags r:id="rId2"/>
            </p:custDataLst>
          </p:nvPr>
        </p:nvPicPr>
        <p:blipFill>
          <a:blip r:embed="rId8">
            <a:extLst>
              <a:ext uri="{28A0092B-C50C-407E-A947-70E740481C1C}">
                <a14:useLocalDpi xmlns:a14="http://schemas.microsoft.com/office/drawing/2010/main" val="0"/>
              </a:ext>
            </a:extLst>
          </a:blip>
          <a:stretch>
            <a:fillRect/>
          </a:stretch>
        </p:blipFill>
        <p:spPr bwMode="hidden">
          <a:xfrm>
            <a:off x="0" y="0"/>
            <a:ext cx="9144000" cy="6858000"/>
          </a:xfrm>
          <a:prstGeom prst="rect">
            <a:avLst/>
          </a:prstGeom>
        </p:spPr>
      </p:pic>
      <p:sp>
        <p:nvSpPr>
          <p:cNvPr id="2" name="Title 1"/>
          <p:cNvSpPr>
            <a:spLocks noGrp="1"/>
          </p:cNvSpPr>
          <p:nvPr>
            <p:ph type="title"/>
          </p:nvPr>
        </p:nvSpPr>
        <p:spPr bwMode="black">
          <a:xfrm>
            <a:off x="684213" y="1628775"/>
            <a:ext cx="7272163" cy="1329620"/>
          </a:xfrm>
        </p:spPr>
        <p:txBody>
          <a:bodyPr vert="horz" lIns="0" tIns="0" rIns="0" bIns="0" rtlCol="0" anchor="t" anchorCtr="0">
            <a:noAutofit/>
          </a:bodyPr>
          <a:lstStyle>
            <a:lvl1pPr algn="l" defTabSz="914400" rtl="0" eaLnBrk="1" latinLnBrk="0" hangingPunct="1">
              <a:lnSpc>
                <a:spcPct val="80000"/>
              </a:lnSpc>
              <a:spcBef>
                <a:spcPct val="0"/>
              </a:spcBef>
              <a:buNone/>
              <a:defRPr lang="en-GB" sz="4800" kern="1200" dirty="0">
                <a:solidFill>
                  <a:srgbClr val="FFFFFF"/>
                </a:solidFill>
                <a:latin typeface="SwissReSans Light" pitchFamily="34" charset="0"/>
                <a:ea typeface="+mj-ea"/>
                <a:cs typeface="+mj-cs"/>
              </a:defRPr>
            </a:lvl1pPr>
          </a:lstStyle>
          <a:p>
            <a:r>
              <a:rPr lang="en-GB" dirty="0" smtClean="0"/>
              <a:t>Click to edit Master title style</a:t>
            </a:r>
            <a:endParaRPr lang="en-GB" dirty="0"/>
          </a:p>
        </p:txBody>
      </p:sp>
      <p:sp>
        <p:nvSpPr>
          <p:cNvPr id="10" name="Text Placeholder 9"/>
          <p:cNvSpPr>
            <a:spLocks noGrp="1"/>
          </p:cNvSpPr>
          <p:nvPr>
            <p:ph type="body" sz="quarter" idx="12"/>
          </p:nvPr>
        </p:nvSpPr>
        <p:spPr>
          <a:xfrm>
            <a:off x="684213" y="3573016"/>
            <a:ext cx="7272163" cy="2448372"/>
          </a:xfrm>
        </p:spPr>
        <p:txBody>
          <a:bodyPr/>
          <a:lstStyle>
            <a:lvl1pPr>
              <a:spcBef>
                <a:spcPts val="0"/>
              </a:spcBef>
              <a:defRPr sz="1800">
                <a:solidFill>
                  <a:srgbClr val="283E36"/>
                </a:solidFill>
                <a:latin typeface="SwissReSans Light" panose="020B0504020202020204" pitchFamily="34" charset="0"/>
              </a:defRPr>
            </a:lvl1pPr>
            <a:lvl2pPr>
              <a:spcBef>
                <a:spcPts val="0"/>
              </a:spcBef>
              <a:defRPr sz="1600">
                <a:solidFill>
                  <a:srgbClr val="283E36"/>
                </a:solidFill>
                <a:latin typeface="SwissReSans Light" panose="020B0504020202020204" pitchFamily="34" charset="0"/>
              </a:defRPr>
            </a:lvl2pPr>
            <a:lvl3pPr>
              <a:spcBef>
                <a:spcPts val="0"/>
              </a:spcBef>
              <a:defRPr sz="1600">
                <a:solidFill>
                  <a:srgbClr val="283E36"/>
                </a:solidFill>
                <a:latin typeface="SwissReSans Light" panose="020B0504020202020204" pitchFamily="34" charset="0"/>
              </a:defRPr>
            </a:lvl3pPr>
            <a:lvl4pPr>
              <a:spcBef>
                <a:spcPts val="0"/>
              </a:spcBef>
              <a:defRPr sz="1600">
                <a:solidFill>
                  <a:srgbClr val="283E36"/>
                </a:solidFill>
                <a:latin typeface="SwissReSans Light" panose="020B0504020202020204" pitchFamily="34" charset="0"/>
              </a:defRPr>
            </a:lvl4pPr>
            <a:lvl5pPr>
              <a:spcBef>
                <a:spcPts val="0"/>
              </a:spcBef>
              <a:defRPr sz="1600">
                <a:solidFill>
                  <a:srgbClr val="283E36"/>
                </a:solidFill>
                <a:latin typeface="SwissReSans Light" panose="020B0504020202020204" pitchFamily="34" charset="0"/>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3" name="Date Placeholder 2"/>
          <p:cNvSpPr>
            <a:spLocks noGrp="1"/>
          </p:cNvSpPr>
          <p:nvPr>
            <p:ph type="dt" sz="half" idx="13"/>
          </p:nvPr>
        </p:nvSpPr>
        <p:spPr/>
        <p:txBody>
          <a:bodyPr/>
          <a:lstStyle/>
          <a:p>
            <a:endParaRPr lang="en-GB" dirty="0"/>
          </a:p>
        </p:txBody>
      </p:sp>
      <p:sp>
        <p:nvSpPr>
          <p:cNvPr id="4" name="Footer Placeholder 3"/>
          <p:cNvSpPr>
            <a:spLocks noGrp="1"/>
          </p:cNvSpPr>
          <p:nvPr>
            <p:ph type="ftr" sz="quarter" idx="14"/>
          </p:nvPr>
        </p:nvSpPr>
        <p:spPr/>
        <p:txBody>
          <a:bodyPr/>
          <a:lstStyle/>
          <a:p>
            <a:endParaRPr lang="en-GB" dirty="0"/>
          </a:p>
        </p:txBody>
      </p:sp>
      <p:sp>
        <p:nvSpPr>
          <p:cNvPr id="8" name="Slide Number Placeholder 7"/>
          <p:cNvSpPr>
            <a:spLocks noGrp="1"/>
          </p:cNvSpPr>
          <p:nvPr>
            <p:ph type="sldNum" sz="quarter" idx="15"/>
            <p:custDataLst>
              <p:tags r:id="rId3"/>
            </p:custDataLst>
          </p:nvPr>
        </p:nvSpPr>
        <p:spPr/>
        <p:txBody>
          <a:bodyPr/>
          <a:lstStyle/>
          <a:p>
            <a:fld id="{5E4D2043-7E31-4A53-BD33-72A88E682172}" type="slidenum">
              <a:rPr lang="en-GB" smtClean="0"/>
              <a:pPr/>
              <a:t>‹#›</a:t>
            </a:fld>
            <a:endParaRPr lang="en-GB" dirty="0"/>
          </a:p>
        </p:txBody>
      </p:sp>
      <p:sp>
        <p:nvSpPr>
          <p:cNvPr id="11" name="Classification"/>
          <p:cNvSpPr txBox="1">
            <a:spLocks noChangeArrowheads="1"/>
          </p:cNvSpPr>
          <p:nvPr userDrawn="1">
            <p:custDataLst>
              <p:tags r:id="rId4"/>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14" name="Footer"/>
          <p:cNvSpPr txBox="1">
            <a:spLocks/>
          </p:cNvSpPr>
          <p:nvPr userDrawn="1">
            <p:custDataLst>
              <p:tags r:id="rId5"/>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pic>
        <p:nvPicPr>
          <p:cNvPr id="9" name="Picture 8"/>
          <p:cNvPicPr>
            <a:picLocks noChangeAspect="1"/>
          </p:cNvPicPr>
          <p:nvPr userDrawn="1">
            <p:custDataLst>
              <p:tags r:id="rId6"/>
            </p:custDataLst>
          </p:nvPr>
        </p:nvPicPr>
        <p:blipFill>
          <a:blip r:embed="rId9"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546708075"/>
      </p:ext>
    </p:extLst>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wo Content"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bwMode="black">
          <a:xfrm>
            <a:off x="684213" y="1628774"/>
            <a:ext cx="3887788" cy="4392614"/>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4" name="Content Placeholder 3"/>
          <p:cNvSpPr>
            <a:spLocks noGrp="1"/>
          </p:cNvSpPr>
          <p:nvPr>
            <p:ph sz="half" idx="2"/>
          </p:nvPr>
        </p:nvSpPr>
        <p:spPr bwMode="black">
          <a:xfrm>
            <a:off x="4788024" y="1628775"/>
            <a:ext cx="3887664" cy="4392613"/>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8" name="Title 7"/>
          <p:cNvSpPr>
            <a:spLocks noGrp="1"/>
          </p:cNvSpPr>
          <p:nvPr>
            <p:ph type="title"/>
          </p:nvPr>
        </p:nvSpPr>
        <p:spPr/>
        <p:txBody>
          <a:bodyPr/>
          <a:lstStyle/>
          <a:p>
            <a:r>
              <a:rPr lang="en-GB" dirty="0" smtClean="0"/>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2272091475"/>
      </p:ext>
    </p:extLst>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Only" preserve="1" userDrawn="1">
  <p:cSld name="Title Only">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endParaRPr lang="en-GB" dirty="0"/>
          </a:p>
        </p:txBody>
      </p:sp>
      <p:sp>
        <p:nvSpPr>
          <p:cNvPr id="7" name="Footer Placeholder 6"/>
          <p:cNvSpPr>
            <a:spLocks noGrp="1"/>
          </p:cNvSpPr>
          <p:nvPr>
            <p:ph type="ftr" sz="quarter" idx="11"/>
          </p:nvPr>
        </p:nvSpPr>
        <p:spPr/>
        <p:txBody>
          <a:bodyPr/>
          <a:lstStyle/>
          <a:p>
            <a:endParaRPr lang="en-GB" dirty="0"/>
          </a:p>
        </p:txBody>
      </p:sp>
      <p:sp>
        <p:nvSpPr>
          <p:cNvPr id="8" name="Slide Number Placeholder 7"/>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
        <p:nvSpPr>
          <p:cNvPr id="9" name="Title 8"/>
          <p:cNvSpPr>
            <a:spLocks noGrp="1"/>
          </p:cNvSpPr>
          <p:nvPr>
            <p:ph type="title"/>
          </p:nvPr>
        </p:nvSpPr>
        <p:spPr/>
        <p:txBody>
          <a:bodyPr/>
          <a:lstStyle/>
          <a:p>
            <a:r>
              <a:rPr lang="en-GB" dirty="0" smtClean="0"/>
              <a:t>Click to edit Master title style</a:t>
            </a:r>
            <a:endParaRPr lang="en-GB" dirty="0"/>
          </a:p>
        </p:txBody>
      </p:sp>
    </p:spTree>
    <p:extLst>
      <p:ext uri="{BB962C8B-B14F-4D97-AF65-F5344CB8AC3E}">
        <p14:creationId xmlns:p14="http://schemas.microsoft.com/office/powerpoint/2010/main" val="1351517192"/>
      </p:ext>
    </p:extLst>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Key Message" preserve="1" userDrawn="1">
  <p:cSld name="Key Messag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1502031893"/>
      </p:ext>
    </p:extLst>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matchingName="Image" preserve="1" userDrawn="1">
  <p:cSld name="Image">
    <p:bg>
      <p:bgPr>
        <a:solidFill>
          <a:srgbClr val="D1DCD6"/>
        </a:solidFill>
        <a:effectLst/>
      </p:bgPr>
    </p:bg>
    <p:spTree>
      <p:nvGrpSpPr>
        <p:cNvPr id="1" name=""/>
        <p:cNvGrpSpPr/>
        <p:nvPr/>
      </p:nvGrpSpPr>
      <p:grpSpPr>
        <a:xfrm>
          <a:off x="0" y="0"/>
          <a:ext cx="0" cy="0"/>
          <a:chOff x="0" y="0"/>
          <a:chExt cx="0" cy="0"/>
        </a:xfrm>
      </p:grpSpPr>
      <p:sp>
        <p:nvSpPr>
          <p:cNvPr id="3" name="Picture Placeholder 2" hidden="1"/>
          <p:cNvSpPr>
            <a:spLocks noGrp="1"/>
          </p:cNvSpPr>
          <p:nvPr>
            <p:ph type="pic" idx="1"/>
          </p:nvPr>
        </p:nvSpPr>
        <p:spPr bwMode="gray">
          <a:xfrm>
            <a:off x="0" y="0"/>
            <a:ext cx="9144000" cy="6858000"/>
          </a:xfrm>
        </p:spPr>
        <p:txBody>
          <a:bodyPr/>
          <a:lstStyle>
            <a:lvl1pPr marL="0" indent="0">
              <a:buNone/>
              <a:defRPr sz="1200">
                <a:solidFill>
                  <a:srgbClr val="A8BAB2"/>
                </a:solidFill>
                <a:latin typeface="SwissReSans"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smtClean="0"/>
              <a:t>Click icon to add picture</a:t>
            </a:r>
            <a:endParaRPr lang="en-GB" dirty="0"/>
          </a:p>
        </p:txBody>
      </p:sp>
      <p:sp>
        <p:nvSpPr>
          <p:cNvPr id="6" name="Date Placeholder 5"/>
          <p:cNvSpPr>
            <a:spLocks noGrp="1"/>
          </p:cNvSpPr>
          <p:nvPr>
            <p:ph type="dt" sz="half" idx="10"/>
          </p:nvPr>
        </p:nvSpPr>
        <p:spPr/>
        <p:txBody>
          <a:bodyPr/>
          <a:lstStyle/>
          <a:p>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
        <p:nvSpPr>
          <p:cNvPr id="10" name="Classification"/>
          <p:cNvSpPr txBox="1">
            <a:spLocks noChangeArrowheads="1"/>
          </p:cNvSpPr>
          <p:nvPr userDrawn="1">
            <p:custDataLst>
              <p:tags r:id="rId3"/>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12" name="Footer"/>
          <p:cNvSpPr txBox="1">
            <a:spLocks/>
          </p:cNvSpPr>
          <p:nvPr userDrawn="1">
            <p:custDataLst>
              <p:tags r:id="rId4"/>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pic>
        <p:nvPicPr>
          <p:cNvPr id="5" name="Picture 4"/>
          <p:cNvPicPr>
            <a:picLocks noChangeAspect="1"/>
          </p:cNvPicPr>
          <p:nvPr userDrawn="1">
            <p:custDataLst>
              <p:tags r:id="rId5"/>
            </p:custDataLst>
          </p:nvPr>
        </p:nvPicPr>
        <p:blipFill>
          <a:blip r:embed="rId7"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1480887956"/>
      </p:ext>
    </p:extLst>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ext and Image" preserve="1" userDrawn="1">
  <p:cSld name="Text and Image">
    <p:spTree>
      <p:nvGrpSpPr>
        <p:cNvPr id="1" name=""/>
        <p:cNvGrpSpPr/>
        <p:nvPr/>
      </p:nvGrpSpPr>
      <p:grpSpPr>
        <a:xfrm>
          <a:off x="0" y="0"/>
          <a:ext cx="0" cy="0"/>
          <a:chOff x="0" y="0"/>
          <a:chExt cx="0" cy="0"/>
        </a:xfrm>
      </p:grpSpPr>
      <p:sp>
        <p:nvSpPr>
          <p:cNvPr id="12" name="Picture Placeholder 7"/>
          <p:cNvSpPr>
            <a:spLocks noGrp="1"/>
          </p:cNvSpPr>
          <p:nvPr>
            <p:ph type="pic" sz="quarter" idx="13" hasCustomPrompt="1"/>
          </p:nvPr>
        </p:nvSpPr>
        <p:spPr bwMode="gray">
          <a:xfrm>
            <a:off x="0" y="0"/>
            <a:ext cx="9144000" cy="6858000"/>
          </a:xfrm>
        </p:spPr>
        <p:txBody>
          <a:bodyPr lIns="4752000" anchor="ctr"/>
          <a:lstStyle>
            <a:lvl1pPr>
              <a:buFontTx/>
              <a:buNone/>
              <a:defRPr sz="1200">
                <a:solidFill>
                  <a:srgbClr val="A8BAB2"/>
                </a:solidFill>
                <a:latin typeface="SwissReSans" pitchFamily="34" charset="0"/>
              </a:defRPr>
            </a:lvl1pPr>
          </a:lstStyle>
          <a:p>
            <a:r>
              <a:rPr lang="en-GB" noProof="1" smtClean="0"/>
              <a:t>Select an image from the Brandic menu</a:t>
            </a:r>
            <a:endParaRPr lang="en-GB" noProof="1"/>
          </a:p>
        </p:txBody>
      </p:sp>
      <p:sp>
        <p:nvSpPr>
          <p:cNvPr id="3" name="Content Placeholder 2"/>
          <p:cNvSpPr>
            <a:spLocks noGrp="1"/>
          </p:cNvSpPr>
          <p:nvPr>
            <p:ph sz="half" idx="1"/>
          </p:nvPr>
        </p:nvSpPr>
        <p:spPr bwMode="black">
          <a:xfrm>
            <a:off x="684213" y="1628774"/>
            <a:ext cx="3527747" cy="4392614"/>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8" name="Title 7"/>
          <p:cNvSpPr>
            <a:spLocks noGrp="1"/>
          </p:cNvSpPr>
          <p:nvPr>
            <p:ph type="title"/>
          </p:nvPr>
        </p:nvSpPr>
        <p:spPr>
          <a:xfrm>
            <a:off x="684214" y="692150"/>
            <a:ext cx="3527745" cy="692647"/>
          </a:xfrm>
        </p:spPr>
        <p:txBody>
          <a:bodyPr/>
          <a:lstStyle/>
          <a:p>
            <a:r>
              <a:rPr lang="en-GB" dirty="0" smtClean="0"/>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1700378995"/>
      </p:ext>
    </p:extLst>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tatement and Image" preserve="1" userDrawn="1">
  <p:cSld name="Statement and Image">
    <p:spTree>
      <p:nvGrpSpPr>
        <p:cNvPr id="1" name=""/>
        <p:cNvGrpSpPr/>
        <p:nvPr/>
      </p:nvGrpSpPr>
      <p:grpSpPr>
        <a:xfrm>
          <a:off x="0" y="0"/>
          <a:ext cx="0" cy="0"/>
          <a:chOff x="0" y="0"/>
          <a:chExt cx="0" cy="0"/>
        </a:xfrm>
      </p:grpSpPr>
      <p:sp>
        <p:nvSpPr>
          <p:cNvPr id="12" name="Picture Placeholder 7"/>
          <p:cNvSpPr>
            <a:spLocks noGrp="1"/>
          </p:cNvSpPr>
          <p:nvPr>
            <p:ph type="pic" sz="quarter" idx="13" hasCustomPrompt="1"/>
          </p:nvPr>
        </p:nvSpPr>
        <p:spPr bwMode="gray">
          <a:xfrm>
            <a:off x="0" y="0"/>
            <a:ext cx="9144000" cy="6858000"/>
          </a:xfrm>
        </p:spPr>
        <p:txBody>
          <a:bodyPr lIns="4752000" anchor="ctr"/>
          <a:lstStyle>
            <a:lvl1pPr>
              <a:buFontTx/>
              <a:buNone/>
              <a:defRPr sz="1200">
                <a:solidFill>
                  <a:srgbClr val="A8BAB2"/>
                </a:solidFill>
                <a:latin typeface="SwissReSans" pitchFamily="34" charset="0"/>
              </a:defRPr>
            </a:lvl1pPr>
          </a:lstStyle>
          <a:p>
            <a:r>
              <a:rPr lang="en-GB" noProof="1" smtClean="0"/>
              <a:t>Select an image from the Brandic menu</a:t>
            </a:r>
            <a:endParaRPr lang="en-GB" noProof="1"/>
          </a:p>
        </p:txBody>
      </p:sp>
      <p:sp>
        <p:nvSpPr>
          <p:cNvPr id="8" name="Title 7"/>
          <p:cNvSpPr>
            <a:spLocks noGrp="1"/>
          </p:cNvSpPr>
          <p:nvPr>
            <p:ph type="title"/>
          </p:nvPr>
        </p:nvSpPr>
        <p:spPr>
          <a:xfrm>
            <a:off x="684213" y="1628773"/>
            <a:ext cx="3527747" cy="4392614"/>
          </a:xfrm>
        </p:spPr>
        <p:txBody>
          <a:bodyPr/>
          <a:lstStyle/>
          <a:p>
            <a:r>
              <a:rPr lang="en-GB" dirty="0" smtClean="0"/>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1739573658"/>
      </p:ext>
    </p:extLst>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Power Symbol" preserve="1" userDrawn="1">
  <p:cSld name="Power Symbo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dirty="0"/>
          </a:p>
        </p:txBody>
      </p:sp>
      <p:sp>
        <p:nvSpPr>
          <p:cNvPr id="3" name="Footer Placeholder 2"/>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grpSp>
        <p:nvGrpSpPr>
          <p:cNvPr id="10" name="Group 9"/>
          <p:cNvGrpSpPr/>
          <p:nvPr userDrawn="1"/>
        </p:nvGrpSpPr>
        <p:grpSpPr>
          <a:xfrm>
            <a:off x="3132138" y="1989138"/>
            <a:ext cx="2879725" cy="2879725"/>
            <a:chOff x="3132138" y="1989138"/>
            <a:chExt cx="2879725" cy="2879725"/>
          </a:xfrm>
        </p:grpSpPr>
        <p:sp>
          <p:nvSpPr>
            <p:cNvPr id="9" name="Rectangle 8"/>
            <p:cNvSpPr/>
            <p:nvPr userDrawn="1"/>
          </p:nvSpPr>
          <p:spPr>
            <a:xfrm>
              <a:off x="3707904" y="2564904"/>
              <a:ext cx="1728192" cy="1728192"/>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latin typeface="SwissReSans" pitchFamily="34" charset="0"/>
              </a:endParaRPr>
            </a:p>
          </p:txBody>
        </p:sp>
        <p:sp>
          <p:nvSpPr>
            <p:cNvPr id="8" name="Freeform 5"/>
            <p:cNvSpPr>
              <a:spLocks noEditPoints="1"/>
            </p:cNvSpPr>
            <p:nvPr userDrawn="1"/>
          </p:nvSpPr>
          <p:spPr bwMode="auto">
            <a:xfrm>
              <a:off x="3132138" y="1989138"/>
              <a:ext cx="2879725" cy="2879725"/>
            </a:xfrm>
            <a:custGeom>
              <a:avLst/>
              <a:gdLst>
                <a:gd name="T0" fmla="*/ 738 w 1476"/>
                <a:gd name="T1" fmla="*/ 0 h 1476"/>
                <a:gd name="T2" fmla="*/ 0 w 1476"/>
                <a:gd name="T3" fmla="*/ 738 h 1476"/>
                <a:gd name="T4" fmla="*/ 738 w 1476"/>
                <a:gd name="T5" fmla="*/ 1476 h 1476"/>
                <a:gd name="T6" fmla="*/ 1476 w 1476"/>
                <a:gd name="T7" fmla="*/ 738 h 1476"/>
                <a:gd name="T8" fmla="*/ 738 w 1476"/>
                <a:gd name="T9" fmla="*/ 0 h 1476"/>
                <a:gd name="T10" fmla="*/ 547 w 1476"/>
                <a:gd name="T11" fmla="*/ 1099 h 1476"/>
                <a:gd name="T12" fmla="*/ 388 w 1476"/>
                <a:gd name="T13" fmla="*/ 1099 h 1476"/>
                <a:gd name="T14" fmla="*/ 388 w 1476"/>
                <a:gd name="T15" fmla="*/ 637 h 1476"/>
                <a:gd name="T16" fmla="*/ 547 w 1476"/>
                <a:gd name="T17" fmla="*/ 637 h 1476"/>
                <a:gd name="T18" fmla="*/ 547 w 1476"/>
                <a:gd name="T19" fmla="*/ 1099 h 1476"/>
                <a:gd name="T20" fmla="*/ 817 w 1476"/>
                <a:gd name="T21" fmla="*/ 1099 h 1476"/>
                <a:gd name="T22" fmla="*/ 658 w 1476"/>
                <a:gd name="T23" fmla="*/ 1099 h 1476"/>
                <a:gd name="T24" fmla="*/ 658 w 1476"/>
                <a:gd name="T25" fmla="*/ 637 h 1476"/>
                <a:gd name="T26" fmla="*/ 817 w 1476"/>
                <a:gd name="T27" fmla="*/ 637 h 1476"/>
                <a:gd name="T28" fmla="*/ 817 w 1476"/>
                <a:gd name="T29" fmla="*/ 1099 h 1476"/>
                <a:gd name="T30" fmla="*/ 1088 w 1476"/>
                <a:gd name="T31" fmla="*/ 1099 h 1476"/>
                <a:gd name="T32" fmla="*/ 929 w 1476"/>
                <a:gd name="T33" fmla="*/ 1099 h 1476"/>
                <a:gd name="T34" fmla="*/ 929 w 1476"/>
                <a:gd name="T35" fmla="*/ 637 h 1476"/>
                <a:gd name="T36" fmla="*/ 1088 w 1476"/>
                <a:gd name="T37" fmla="*/ 637 h 1476"/>
                <a:gd name="T38" fmla="*/ 1088 w 1476"/>
                <a:gd name="T39" fmla="*/ 1099 h 1476"/>
                <a:gd name="T40" fmla="*/ 1094 w 1476"/>
                <a:gd name="T41" fmla="*/ 524 h 1476"/>
                <a:gd name="T42" fmla="*/ 382 w 1476"/>
                <a:gd name="T43" fmla="*/ 524 h 1476"/>
                <a:gd name="T44" fmla="*/ 382 w 1476"/>
                <a:gd name="T45" fmla="*/ 374 h 1476"/>
                <a:gd name="T46" fmla="*/ 1094 w 1476"/>
                <a:gd name="T47" fmla="*/ 374 h 1476"/>
                <a:gd name="T48" fmla="*/ 1094 w 1476"/>
                <a:gd name="T49" fmla="*/ 524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76" h="1476">
                  <a:moveTo>
                    <a:pt x="738" y="0"/>
                  </a:moveTo>
                  <a:cubicBezTo>
                    <a:pt x="330" y="0"/>
                    <a:pt x="0" y="331"/>
                    <a:pt x="0" y="738"/>
                  </a:cubicBezTo>
                  <a:cubicBezTo>
                    <a:pt x="0" y="1146"/>
                    <a:pt x="330" y="1476"/>
                    <a:pt x="738" y="1476"/>
                  </a:cubicBezTo>
                  <a:cubicBezTo>
                    <a:pt x="1145" y="1476"/>
                    <a:pt x="1476" y="1146"/>
                    <a:pt x="1476" y="738"/>
                  </a:cubicBezTo>
                  <a:cubicBezTo>
                    <a:pt x="1476" y="331"/>
                    <a:pt x="1145" y="0"/>
                    <a:pt x="738" y="0"/>
                  </a:cubicBezTo>
                  <a:moveTo>
                    <a:pt x="547" y="1099"/>
                  </a:moveTo>
                  <a:cubicBezTo>
                    <a:pt x="388" y="1099"/>
                    <a:pt x="388" y="1099"/>
                    <a:pt x="388" y="1099"/>
                  </a:cubicBezTo>
                  <a:cubicBezTo>
                    <a:pt x="388" y="637"/>
                    <a:pt x="388" y="637"/>
                    <a:pt x="388" y="637"/>
                  </a:cubicBezTo>
                  <a:cubicBezTo>
                    <a:pt x="547" y="637"/>
                    <a:pt x="547" y="637"/>
                    <a:pt x="547" y="637"/>
                  </a:cubicBezTo>
                  <a:lnTo>
                    <a:pt x="547" y="1099"/>
                  </a:lnTo>
                  <a:close/>
                  <a:moveTo>
                    <a:pt x="817" y="1099"/>
                  </a:moveTo>
                  <a:cubicBezTo>
                    <a:pt x="658" y="1099"/>
                    <a:pt x="658" y="1099"/>
                    <a:pt x="658" y="1099"/>
                  </a:cubicBezTo>
                  <a:cubicBezTo>
                    <a:pt x="658" y="637"/>
                    <a:pt x="658" y="637"/>
                    <a:pt x="658" y="637"/>
                  </a:cubicBezTo>
                  <a:cubicBezTo>
                    <a:pt x="817" y="637"/>
                    <a:pt x="817" y="637"/>
                    <a:pt x="817" y="637"/>
                  </a:cubicBezTo>
                  <a:lnTo>
                    <a:pt x="817" y="1099"/>
                  </a:lnTo>
                  <a:close/>
                  <a:moveTo>
                    <a:pt x="1088" y="1099"/>
                  </a:moveTo>
                  <a:cubicBezTo>
                    <a:pt x="929" y="1099"/>
                    <a:pt x="929" y="1099"/>
                    <a:pt x="929" y="1099"/>
                  </a:cubicBezTo>
                  <a:cubicBezTo>
                    <a:pt x="929" y="637"/>
                    <a:pt x="929" y="637"/>
                    <a:pt x="929" y="637"/>
                  </a:cubicBezTo>
                  <a:cubicBezTo>
                    <a:pt x="1088" y="637"/>
                    <a:pt x="1088" y="637"/>
                    <a:pt x="1088" y="637"/>
                  </a:cubicBezTo>
                  <a:lnTo>
                    <a:pt x="1088" y="1099"/>
                  </a:lnTo>
                  <a:close/>
                  <a:moveTo>
                    <a:pt x="1094" y="524"/>
                  </a:moveTo>
                  <a:cubicBezTo>
                    <a:pt x="382" y="524"/>
                    <a:pt x="382" y="524"/>
                    <a:pt x="382" y="524"/>
                  </a:cubicBezTo>
                  <a:cubicBezTo>
                    <a:pt x="382" y="374"/>
                    <a:pt x="382" y="374"/>
                    <a:pt x="382" y="374"/>
                  </a:cubicBezTo>
                  <a:cubicBezTo>
                    <a:pt x="1094" y="374"/>
                    <a:pt x="1094" y="374"/>
                    <a:pt x="1094" y="374"/>
                  </a:cubicBezTo>
                  <a:lnTo>
                    <a:pt x="1094" y="524"/>
                  </a:lnTo>
                  <a:close/>
                </a:path>
              </a:pathLst>
            </a:custGeom>
            <a:solidFill>
              <a:srgbClr val="627D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3844419255"/>
      </p:ext>
    </p:extLst>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matchingName="Closing" preserve="1" userDrawn="1">
  <p:cSld name="Closing">
    <p:spTree>
      <p:nvGrpSpPr>
        <p:cNvPr id="1" name=""/>
        <p:cNvGrpSpPr/>
        <p:nvPr/>
      </p:nvGrpSpPr>
      <p:grpSpPr>
        <a:xfrm>
          <a:off x="0" y="0"/>
          <a:ext cx="0" cy="0"/>
          <a:chOff x="0" y="0"/>
          <a:chExt cx="0" cy="0"/>
        </a:xfrm>
      </p:grpSpPr>
      <p:pic>
        <p:nvPicPr>
          <p:cNvPr id="5" name="Picture 4"/>
          <p:cNvPicPr>
            <a:picLocks/>
          </p:cNvPicPr>
          <p:nvPr userDrawn="1">
            <p:custDataLst>
              <p:tags r:id="rId2"/>
            </p:custDataLst>
          </p:nvPr>
        </p:nvPicPr>
        <p:blipFill>
          <a:blip r:embed="rId8">
            <a:extLst>
              <a:ext uri="{28A0092B-C50C-407E-A947-70E740481C1C}">
                <a14:useLocalDpi xmlns:a14="http://schemas.microsoft.com/office/drawing/2010/main" val="0"/>
              </a:ext>
            </a:extLst>
          </a:blip>
          <a:stretch>
            <a:fillRect/>
          </a:stretch>
        </p:blipFill>
        <p:spPr bwMode="hidden">
          <a:xfrm>
            <a:off x="0" y="0"/>
            <a:ext cx="9144000" cy="6858000"/>
          </a:xfrm>
          <a:prstGeom prst="rect">
            <a:avLst/>
          </a:prstGeom>
        </p:spPr>
      </p:pic>
      <p:sp>
        <p:nvSpPr>
          <p:cNvPr id="2" name="Title 1"/>
          <p:cNvSpPr>
            <a:spLocks noGrp="1"/>
          </p:cNvSpPr>
          <p:nvPr>
            <p:ph type="ctrTitle"/>
          </p:nvPr>
        </p:nvSpPr>
        <p:spPr bwMode="black">
          <a:xfrm>
            <a:off x="684213" y="1628775"/>
            <a:ext cx="7272163" cy="1329620"/>
          </a:xfrm>
        </p:spPr>
        <p:txBody>
          <a:bodyPr anchor="t" anchorCtr="0">
            <a:noAutofit/>
          </a:bodyPr>
          <a:lstStyle>
            <a:lvl1pPr algn="l">
              <a:lnSpc>
                <a:spcPct val="80000"/>
              </a:lnSpc>
              <a:defRPr sz="4800">
                <a:solidFill>
                  <a:srgbClr val="FFFFFF"/>
                </a:solidFill>
                <a:latin typeface="SwissReSans Light" pitchFamily="34" charset="0"/>
              </a:defRPr>
            </a:lvl1pPr>
          </a:lstStyle>
          <a:p>
            <a:r>
              <a:rPr lang="en-GB" dirty="0" smtClean="0"/>
              <a:t>Click to edit Master title style</a:t>
            </a:r>
            <a:endParaRPr lang="en-GB" dirty="0"/>
          </a:p>
        </p:txBody>
      </p:sp>
      <p:sp>
        <p:nvSpPr>
          <p:cNvPr id="3" name="Date Placeholder 2"/>
          <p:cNvSpPr>
            <a:spLocks noGrp="1"/>
          </p:cNvSpPr>
          <p:nvPr>
            <p:ph type="dt" sz="half" idx="10"/>
          </p:nvPr>
        </p:nvSpPr>
        <p:spPr/>
        <p:txBody>
          <a:bodyPr/>
          <a:lstStyle/>
          <a:p>
            <a:endParaRPr lang="en-GB" dirty="0"/>
          </a:p>
        </p:txBody>
      </p:sp>
      <p:sp>
        <p:nvSpPr>
          <p:cNvPr id="7" name="Footer Placeholder 6"/>
          <p:cNvSpPr>
            <a:spLocks noGrp="1"/>
          </p:cNvSpPr>
          <p:nvPr>
            <p:ph type="ftr" sz="quarter" idx="11"/>
          </p:nvPr>
        </p:nvSpPr>
        <p:spPr/>
        <p:txBody>
          <a:bodyPr/>
          <a:lstStyle/>
          <a:p>
            <a:endParaRPr lang="en-GB" dirty="0"/>
          </a:p>
        </p:txBody>
      </p:sp>
      <p:sp>
        <p:nvSpPr>
          <p:cNvPr id="8" name="Slide Number Placeholder 7"/>
          <p:cNvSpPr>
            <a:spLocks noGrp="1"/>
          </p:cNvSpPr>
          <p:nvPr>
            <p:ph type="sldNum" sz="quarter" idx="12"/>
            <p:custDataLst>
              <p:tags r:id="rId3"/>
            </p:custDataLst>
          </p:nvPr>
        </p:nvSpPr>
        <p:spPr/>
        <p:txBody>
          <a:bodyPr/>
          <a:lstStyle/>
          <a:p>
            <a:fld id="{5E4D2043-7E31-4A53-BD33-72A88E682172}" type="slidenum">
              <a:rPr lang="en-GB" smtClean="0"/>
              <a:pPr/>
              <a:t>‹#›</a:t>
            </a:fld>
            <a:endParaRPr lang="en-GB" dirty="0"/>
          </a:p>
        </p:txBody>
      </p:sp>
      <p:sp>
        <p:nvSpPr>
          <p:cNvPr id="9" name="Text Placeholder 9"/>
          <p:cNvSpPr>
            <a:spLocks noGrp="1"/>
          </p:cNvSpPr>
          <p:nvPr>
            <p:ph type="body" sz="quarter" idx="13"/>
          </p:nvPr>
        </p:nvSpPr>
        <p:spPr>
          <a:xfrm>
            <a:off x="684213" y="3573016"/>
            <a:ext cx="7272163" cy="2448372"/>
          </a:xfrm>
        </p:spPr>
        <p:txBody>
          <a:bodyPr/>
          <a:lstStyle>
            <a:lvl1pPr marL="0" indent="0">
              <a:spcBef>
                <a:spcPts val="0"/>
              </a:spcBef>
              <a:spcAft>
                <a:spcPts val="1200"/>
              </a:spcAft>
              <a:buFontTx/>
              <a:buNone/>
              <a:defRPr sz="1200">
                <a:solidFill>
                  <a:srgbClr val="283E36"/>
                </a:solidFill>
                <a:latin typeface="SwissReSans Light" panose="020B0504020202020204" pitchFamily="34" charset="0"/>
              </a:defRPr>
            </a:lvl1pPr>
            <a:lvl2pPr marL="182562" indent="0">
              <a:spcBef>
                <a:spcPts val="0"/>
              </a:spcBef>
              <a:spcAft>
                <a:spcPts val="1200"/>
              </a:spcAft>
              <a:buFontTx/>
              <a:buNone/>
              <a:defRPr sz="1200">
                <a:solidFill>
                  <a:srgbClr val="283E36"/>
                </a:solidFill>
                <a:latin typeface="SwissReSans Light" panose="020B0504020202020204" pitchFamily="34" charset="0"/>
              </a:defRPr>
            </a:lvl2pPr>
            <a:lvl3pPr marL="444500" indent="0">
              <a:spcBef>
                <a:spcPts val="0"/>
              </a:spcBef>
              <a:spcAft>
                <a:spcPts val="1200"/>
              </a:spcAft>
              <a:buFontTx/>
              <a:buNone/>
              <a:defRPr sz="1200">
                <a:solidFill>
                  <a:srgbClr val="283E36"/>
                </a:solidFill>
                <a:latin typeface="SwissReSans Light" panose="020B0504020202020204" pitchFamily="34" charset="0"/>
              </a:defRPr>
            </a:lvl3pPr>
            <a:lvl4pPr marL="715963" indent="0">
              <a:spcBef>
                <a:spcPts val="0"/>
              </a:spcBef>
              <a:spcAft>
                <a:spcPts val="1200"/>
              </a:spcAft>
              <a:buFontTx/>
              <a:buNone/>
              <a:defRPr sz="1200">
                <a:solidFill>
                  <a:srgbClr val="283E36"/>
                </a:solidFill>
                <a:latin typeface="SwissReSans Light" panose="020B0504020202020204" pitchFamily="34" charset="0"/>
              </a:defRPr>
            </a:lvl4pPr>
            <a:lvl5pPr marL="985838" indent="0">
              <a:spcBef>
                <a:spcPts val="0"/>
              </a:spcBef>
              <a:spcAft>
                <a:spcPts val="1200"/>
              </a:spcAft>
              <a:buFontTx/>
              <a:buNone/>
              <a:defRPr sz="1200">
                <a:solidFill>
                  <a:srgbClr val="283E36"/>
                </a:solidFill>
                <a:latin typeface="SwissReSans Light" panose="020B0504020202020204" pitchFamily="34" charset="0"/>
              </a:defRPr>
            </a:lvl5pPr>
          </a:lstStyle>
          <a:p>
            <a:pPr lvl="0"/>
            <a:r>
              <a:rPr lang="en-GB" dirty="0" smtClean="0"/>
              <a:t>Click to edit Master text styles</a:t>
            </a:r>
          </a:p>
        </p:txBody>
      </p:sp>
      <p:sp>
        <p:nvSpPr>
          <p:cNvPr id="10" name="Classification"/>
          <p:cNvSpPr txBox="1">
            <a:spLocks noChangeArrowheads="1"/>
          </p:cNvSpPr>
          <p:nvPr userDrawn="1">
            <p:custDataLst>
              <p:tags r:id="rId4"/>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13" name="Footer"/>
          <p:cNvSpPr txBox="1">
            <a:spLocks/>
          </p:cNvSpPr>
          <p:nvPr userDrawn="1">
            <p:custDataLst>
              <p:tags r:id="rId5"/>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pic>
        <p:nvPicPr>
          <p:cNvPr id="11" name="Picture 10"/>
          <p:cNvPicPr>
            <a:picLocks noChangeAspect="1"/>
          </p:cNvPicPr>
          <p:nvPr userDrawn="1">
            <p:custDataLst>
              <p:tags r:id="rId6"/>
            </p:custDataLst>
          </p:nvPr>
        </p:nvPicPr>
        <p:blipFill>
          <a:blip r:embed="rId9"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1534438008"/>
      </p:ext>
    </p:extLst>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matchingName="Title Slide" preserve="1" userDrawn="1">
  <p:cSld name="Title Slide">
    <p:bg>
      <p:bgPr>
        <a:solidFill>
          <a:srgbClr val="D1DCD6"/>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bwMode="gray">
          <a:xfrm>
            <a:off x="0" y="0"/>
            <a:ext cx="9144000" cy="6858000"/>
          </a:xfrm>
        </p:spPr>
        <p:txBody>
          <a:bodyPr/>
          <a:lstStyle>
            <a:lvl1pPr>
              <a:buFontTx/>
              <a:buNone/>
              <a:defRPr sz="1200">
                <a:solidFill>
                  <a:srgbClr val="A8BAB2"/>
                </a:solidFill>
                <a:latin typeface="SwissReSans" pitchFamily="34" charset="0"/>
              </a:defRPr>
            </a:lvl1pPr>
          </a:lstStyle>
          <a:p>
            <a:r>
              <a:rPr lang="en-GB" dirty="0" smtClean="0"/>
              <a:t>Click icon to add picture</a:t>
            </a:r>
            <a:endParaRPr lang="en-GB" dirty="0"/>
          </a:p>
        </p:txBody>
      </p:sp>
      <p:sp>
        <p:nvSpPr>
          <p:cNvPr id="2" name="Title 1"/>
          <p:cNvSpPr>
            <a:spLocks noGrp="1"/>
          </p:cNvSpPr>
          <p:nvPr>
            <p:ph type="ctrTitle"/>
          </p:nvPr>
        </p:nvSpPr>
        <p:spPr bwMode="white">
          <a:xfrm>
            <a:off x="684213" y="1628776"/>
            <a:ext cx="7272163" cy="1296168"/>
          </a:xfrm>
        </p:spPr>
        <p:txBody>
          <a:bodyPr>
            <a:noAutofit/>
          </a:bodyPr>
          <a:lstStyle>
            <a:lvl1pPr algn="l">
              <a:lnSpc>
                <a:spcPct val="80000"/>
              </a:lnSpc>
              <a:defRPr sz="4800">
                <a:solidFill>
                  <a:srgbClr val="FFFFFF"/>
                </a:solidFill>
                <a:latin typeface="SwissReSans Light" pitchFamily="34" charset="0"/>
              </a:defRPr>
            </a:lvl1pPr>
          </a:lstStyle>
          <a:p>
            <a:r>
              <a:rPr lang="en-GB" dirty="0" smtClean="0"/>
              <a:t>Click to edit Master title style</a:t>
            </a:r>
            <a:endParaRPr lang="en-GB" dirty="0"/>
          </a:p>
        </p:txBody>
      </p:sp>
      <p:sp>
        <p:nvSpPr>
          <p:cNvPr id="3" name="Subtitle 2"/>
          <p:cNvSpPr>
            <a:spLocks noGrp="1"/>
          </p:cNvSpPr>
          <p:nvPr>
            <p:ph type="subTitle" idx="1"/>
          </p:nvPr>
        </p:nvSpPr>
        <p:spPr bwMode="white">
          <a:xfrm>
            <a:off x="684213" y="2996952"/>
            <a:ext cx="7272163" cy="288032"/>
          </a:xfrm>
        </p:spPr>
        <p:txBody>
          <a:bodyPr/>
          <a:lstStyle>
            <a:lvl1pPr marL="0" indent="0" algn="l">
              <a:lnSpc>
                <a:spcPct val="100000"/>
              </a:lnSpc>
              <a:spcBef>
                <a:spcPts val="0"/>
              </a:spcBef>
              <a:buNone/>
              <a:defRPr>
                <a:solidFill>
                  <a:srgbClr val="FFFFFF"/>
                </a:solidFill>
                <a:latin typeface="SwissReSans"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Click to edit Master subtitle style</a:t>
            </a:r>
            <a:endParaRPr lang="en-GB" dirty="0"/>
          </a:p>
        </p:txBody>
      </p:sp>
      <p:sp>
        <p:nvSpPr>
          <p:cNvPr id="11" name="Classification"/>
          <p:cNvSpPr txBox="1">
            <a:spLocks noChangeArrowheads="1"/>
          </p:cNvSpPr>
          <p:nvPr userDrawn="1">
            <p:custDataLst>
              <p:tags r:id="rId2"/>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pic>
        <p:nvPicPr>
          <p:cNvPr id="6" name="Picture 5"/>
          <p:cNvPicPr>
            <a:picLocks noChangeAspect="1"/>
          </p:cNvPicPr>
          <p:nvPr userDrawn="1">
            <p:custDataLst>
              <p:tags r:id="rId3"/>
            </p:custDataLst>
          </p:nvPr>
        </p:nvPicPr>
        <p:blipFill>
          <a:blip r:embed="rId5" cstate="print">
            <a:extLst>
              <a:ext uri="{28A0092B-C50C-407E-A947-70E740481C1C}">
                <a14:useLocalDpi xmlns:a14="http://schemas.microsoft.com/office/drawing/2010/main" val="0"/>
              </a:ext>
            </a:extLst>
          </a:blip>
          <a:stretch>
            <a:fillRect/>
          </a:stretch>
        </p:blipFill>
        <p:spPr bwMode="gray">
          <a:xfrm>
            <a:off x="263426" y="301052"/>
            <a:ext cx="1379177" cy="324512"/>
          </a:xfrm>
          <a:prstGeom prst="rect">
            <a:avLst/>
          </a:prstGeom>
        </p:spPr>
      </p:pic>
    </p:spTree>
    <p:extLst>
      <p:ext uri="{BB962C8B-B14F-4D97-AF65-F5344CB8AC3E}">
        <p14:creationId xmlns:p14="http://schemas.microsoft.com/office/powerpoint/2010/main" val="554423514"/>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Image" preserve="1" userDrawn="1">
  <p:cSld name="Image">
    <p:bg>
      <p:bgPr>
        <a:solidFill>
          <a:srgbClr val="D1DCD6"/>
        </a:solidFill>
        <a:effectLst/>
      </p:bgPr>
    </p:bg>
    <p:spTree>
      <p:nvGrpSpPr>
        <p:cNvPr id="1" name=""/>
        <p:cNvGrpSpPr/>
        <p:nvPr/>
      </p:nvGrpSpPr>
      <p:grpSpPr>
        <a:xfrm>
          <a:off x="0" y="0"/>
          <a:ext cx="0" cy="0"/>
          <a:chOff x="0" y="0"/>
          <a:chExt cx="0" cy="0"/>
        </a:xfrm>
      </p:grpSpPr>
      <p:sp>
        <p:nvSpPr>
          <p:cNvPr id="3" name="Picture Placeholder 2" hidden="1"/>
          <p:cNvSpPr>
            <a:spLocks noGrp="1"/>
          </p:cNvSpPr>
          <p:nvPr>
            <p:ph type="pic" idx="1"/>
          </p:nvPr>
        </p:nvSpPr>
        <p:spPr bwMode="gray">
          <a:xfrm>
            <a:off x="0" y="0"/>
            <a:ext cx="9144000" cy="6858000"/>
          </a:xfrm>
        </p:spPr>
        <p:txBody>
          <a:bodyPr/>
          <a:lstStyle>
            <a:lvl1pPr marL="0" indent="0">
              <a:buNone/>
              <a:defRPr sz="1200">
                <a:solidFill>
                  <a:srgbClr val="A8BAB2"/>
                </a:solidFill>
                <a:latin typeface="SwissReSans"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smtClean="0"/>
              <a:t>Click icon to add picture</a:t>
            </a:r>
            <a:endParaRPr lang="en-GB" dirty="0"/>
          </a:p>
        </p:txBody>
      </p:sp>
      <p:sp>
        <p:nvSpPr>
          <p:cNvPr id="6" name="Date Placeholder 5"/>
          <p:cNvSpPr>
            <a:spLocks noGrp="1"/>
          </p:cNvSpPr>
          <p:nvPr>
            <p:ph type="dt" sz="half" idx="10"/>
          </p:nvPr>
        </p:nvSpPr>
        <p:spPr/>
        <p:txBody>
          <a:bodyPr/>
          <a:lstStyle/>
          <a:p>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
        <p:nvSpPr>
          <p:cNvPr id="10" name="Classification"/>
          <p:cNvSpPr txBox="1">
            <a:spLocks noChangeArrowheads="1"/>
          </p:cNvSpPr>
          <p:nvPr userDrawn="1">
            <p:custDataLst>
              <p:tags r:id="rId3"/>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12" name="Footer"/>
          <p:cNvSpPr txBox="1">
            <a:spLocks/>
          </p:cNvSpPr>
          <p:nvPr userDrawn="1">
            <p:custDataLst>
              <p:tags r:id="rId4"/>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pic>
        <p:nvPicPr>
          <p:cNvPr id="5" name="Picture 4"/>
          <p:cNvPicPr>
            <a:picLocks noChangeAspect="1"/>
          </p:cNvPicPr>
          <p:nvPr userDrawn="1">
            <p:custDataLst>
              <p:tags r:id="rId5"/>
            </p:custDataLst>
          </p:nvPr>
        </p:nvPicPr>
        <p:blipFill>
          <a:blip r:embed="rId7"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cSld>
  <p:clrMapOvr>
    <a:masterClrMapping/>
  </p:clrMapOvr>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Content"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black">
          <a:xfrm>
            <a:off x="684213" y="1628775"/>
            <a:ext cx="7991475" cy="4392513"/>
          </a:xfrm>
        </p:spPr>
        <p:txBody>
          <a:bodyPr/>
          <a:lstStyle>
            <a:lvl1pPr>
              <a:defRPr>
                <a:latin typeface="SwissReSans" pitchFamily="34" charset="0"/>
              </a:defRPr>
            </a:lvl1pPr>
            <a:lvl2pPr>
              <a:defRPr>
                <a:latin typeface="SwissReSans" pitchFamily="34" charset="0"/>
              </a:defRPr>
            </a:lvl2pPr>
            <a:lvl3pPr>
              <a:defRPr>
                <a:latin typeface="SwissReSans" pitchFamily="34" charset="0"/>
              </a:defRPr>
            </a:lvl3pPr>
            <a:lvl4pPr>
              <a:defRPr>
                <a:latin typeface="SwissReSans" pitchFamily="34" charset="0"/>
              </a:defRPr>
            </a:lvl4pPr>
            <a:lvl5pPr>
              <a:defRPr>
                <a:latin typeface="SwissReSans" pitchFamily="34" charset="0"/>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5" name="Title 4"/>
          <p:cNvSpPr>
            <a:spLocks noGrp="1"/>
          </p:cNvSpPr>
          <p:nvPr>
            <p:ph type="title"/>
          </p:nvPr>
        </p:nvSpPr>
        <p:spPr/>
        <p:txBody>
          <a:bodyPr/>
          <a:lstStyle/>
          <a:p>
            <a:r>
              <a:rPr lang="en-GB" dirty="0" smtClean="0"/>
              <a:t>Click to edit Master title style</a:t>
            </a:r>
            <a:endParaRPr lang="en-GB" dirty="0"/>
          </a:p>
        </p:txBody>
      </p:sp>
      <p:sp>
        <p:nvSpPr>
          <p:cNvPr id="7" name="Date Placeholder 6"/>
          <p:cNvSpPr>
            <a:spLocks noGrp="1"/>
          </p:cNvSpPr>
          <p:nvPr>
            <p:ph type="dt" sz="half" idx="10"/>
          </p:nvPr>
        </p:nvSpPr>
        <p:spPr/>
        <p:txBody>
          <a:bodyPr/>
          <a:lstStyle/>
          <a:p>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3728899197"/>
      </p:ext>
    </p:extLst>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matchingName="Section Header" preserve="1" userDrawn="1">
  <p:cSld name="Section Header">
    <p:spTree>
      <p:nvGrpSpPr>
        <p:cNvPr id="1" name=""/>
        <p:cNvGrpSpPr/>
        <p:nvPr/>
      </p:nvGrpSpPr>
      <p:grpSpPr>
        <a:xfrm>
          <a:off x="0" y="0"/>
          <a:ext cx="0" cy="0"/>
          <a:chOff x="0" y="0"/>
          <a:chExt cx="0" cy="0"/>
        </a:xfrm>
      </p:grpSpPr>
      <p:pic>
        <p:nvPicPr>
          <p:cNvPr id="5" name="Picture 4"/>
          <p:cNvPicPr>
            <a:picLocks/>
          </p:cNvPicPr>
          <p:nvPr userDrawn="1">
            <p:custDataLst>
              <p:tags r:id="rId2"/>
            </p:custDataLst>
          </p:nvPr>
        </p:nvPicPr>
        <p:blipFill>
          <a:blip r:embed="rId8">
            <a:extLst>
              <a:ext uri="{28A0092B-C50C-407E-A947-70E740481C1C}">
                <a14:useLocalDpi xmlns:a14="http://schemas.microsoft.com/office/drawing/2010/main" val="0"/>
              </a:ext>
            </a:extLst>
          </a:blip>
          <a:stretch>
            <a:fillRect/>
          </a:stretch>
        </p:blipFill>
        <p:spPr bwMode="hidden">
          <a:xfrm>
            <a:off x="0" y="0"/>
            <a:ext cx="9144000" cy="6858000"/>
          </a:xfrm>
          <a:prstGeom prst="rect">
            <a:avLst/>
          </a:prstGeom>
        </p:spPr>
      </p:pic>
      <p:sp>
        <p:nvSpPr>
          <p:cNvPr id="2" name="Title 1"/>
          <p:cNvSpPr>
            <a:spLocks noGrp="1"/>
          </p:cNvSpPr>
          <p:nvPr>
            <p:ph type="title"/>
          </p:nvPr>
        </p:nvSpPr>
        <p:spPr bwMode="black">
          <a:xfrm>
            <a:off x="684213" y="1628775"/>
            <a:ext cx="7272163" cy="1329620"/>
          </a:xfrm>
        </p:spPr>
        <p:txBody>
          <a:bodyPr vert="horz" lIns="0" tIns="0" rIns="0" bIns="0" rtlCol="0" anchor="t" anchorCtr="0">
            <a:noAutofit/>
          </a:bodyPr>
          <a:lstStyle>
            <a:lvl1pPr algn="l" defTabSz="914400" rtl="0" eaLnBrk="1" latinLnBrk="0" hangingPunct="1">
              <a:lnSpc>
                <a:spcPct val="80000"/>
              </a:lnSpc>
              <a:spcBef>
                <a:spcPct val="0"/>
              </a:spcBef>
              <a:buNone/>
              <a:defRPr lang="en-GB" sz="4800" kern="1200" dirty="0">
                <a:solidFill>
                  <a:srgbClr val="FFFFFF"/>
                </a:solidFill>
                <a:latin typeface="SwissReSans Light" pitchFamily="34" charset="0"/>
                <a:ea typeface="+mj-ea"/>
                <a:cs typeface="+mj-cs"/>
              </a:defRPr>
            </a:lvl1pPr>
          </a:lstStyle>
          <a:p>
            <a:r>
              <a:rPr lang="en-GB" dirty="0" smtClean="0"/>
              <a:t>Click to edit Master title style</a:t>
            </a:r>
            <a:endParaRPr lang="en-GB" dirty="0"/>
          </a:p>
        </p:txBody>
      </p:sp>
      <p:sp>
        <p:nvSpPr>
          <p:cNvPr id="10" name="Text Placeholder 9"/>
          <p:cNvSpPr>
            <a:spLocks noGrp="1"/>
          </p:cNvSpPr>
          <p:nvPr>
            <p:ph type="body" sz="quarter" idx="12"/>
          </p:nvPr>
        </p:nvSpPr>
        <p:spPr>
          <a:xfrm>
            <a:off x="684213" y="3573016"/>
            <a:ext cx="7272163" cy="2448372"/>
          </a:xfrm>
        </p:spPr>
        <p:txBody>
          <a:bodyPr/>
          <a:lstStyle>
            <a:lvl1pPr>
              <a:spcBef>
                <a:spcPts val="0"/>
              </a:spcBef>
              <a:defRPr sz="1800">
                <a:solidFill>
                  <a:srgbClr val="283E36"/>
                </a:solidFill>
                <a:latin typeface="SwissReSans Light" panose="020B0504020202020204" pitchFamily="34" charset="0"/>
              </a:defRPr>
            </a:lvl1pPr>
            <a:lvl2pPr>
              <a:spcBef>
                <a:spcPts val="0"/>
              </a:spcBef>
              <a:defRPr sz="1600">
                <a:solidFill>
                  <a:srgbClr val="283E36"/>
                </a:solidFill>
                <a:latin typeface="SwissReSans Light" panose="020B0504020202020204" pitchFamily="34" charset="0"/>
              </a:defRPr>
            </a:lvl2pPr>
            <a:lvl3pPr>
              <a:spcBef>
                <a:spcPts val="0"/>
              </a:spcBef>
              <a:defRPr sz="1600">
                <a:solidFill>
                  <a:srgbClr val="283E36"/>
                </a:solidFill>
                <a:latin typeface="SwissReSans Light" panose="020B0504020202020204" pitchFamily="34" charset="0"/>
              </a:defRPr>
            </a:lvl3pPr>
            <a:lvl4pPr>
              <a:spcBef>
                <a:spcPts val="0"/>
              </a:spcBef>
              <a:defRPr sz="1600">
                <a:solidFill>
                  <a:srgbClr val="283E36"/>
                </a:solidFill>
                <a:latin typeface="SwissReSans Light" panose="020B0504020202020204" pitchFamily="34" charset="0"/>
              </a:defRPr>
            </a:lvl4pPr>
            <a:lvl5pPr>
              <a:spcBef>
                <a:spcPts val="0"/>
              </a:spcBef>
              <a:defRPr sz="1600">
                <a:solidFill>
                  <a:srgbClr val="283E36"/>
                </a:solidFill>
                <a:latin typeface="SwissReSans Light" panose="020B0504020202020204" pitchFamily="34" charset="0"/>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3" name="Date Placeholder 2"/>
          <p:cNvSpPr>
            <a:spLocks noGrp="1"/>
          </p:cNvSpPr>
          <p:nvPr>
            <p:ph type="dt" sz="half" idx="13"/>
          </p:nvPr>
        </p:nvSpPr>
        <p:spPr/>
        <p:txBody>
          <a:bodyPr/>
          <a:lstStyle/>
          <a:p>
            <a:endParaRPr lang="en-GB" dirty="0"/>
          </a:p>
        </p:txBody>
      </p:sp>
      <p:sp>
        <p:nvSpPr>
          <p:cNvPr id="4" name="Footer Placeholder 3"/>
          <p:cNvSpPr>
            <a:spLocks noGrp="1"/>
          </p:cNvSpPr>
          <p:nvPr>
            <p:ph type="ftr" sz="quarter" idx="14"/>
          </p:nvPr>
        </p:nvSpPr>
        <p:spPr/>
        <p:txBody>
          <a:bodyPr/>
          <a:lstStyle/>
          <a:p>
            <a:endParaRPr lang="en-GB" dirty="0"/>
          </a:p>
        </p:txBody>
      </p:sp>
      <p:sp>
        <p:nvSpPr>
          <p:cNvPr id="8" name="Slide Number Placeholder 7"/>
          <p:cNvSpPr>
            <a:spLocks noGrp="1"/>
          </p:cNvSpPr>
          <p:nvPr>
            <p:ph type="sldNum" sz="quarter" idx="15"/>
            <p:custDataLst>
              <p:tags r:id="rId3"/>
            </p:custDataLst>
          </p:nvPr>
        </p:nvSpPr>
        <p:spPr/>
        <p:txBody>
          <a:bodyPr/>
          <a:lstStyle/>
          <a:p>
            <a:fld id="{5E4D2043-7E31-4A53-BD33-72A88E682172}" type="slidenum">
              <a:rPr lang="en-GB" smtClean="0"/>
              <a:pPr/>
              <a:t>‹#›</a:t>
            </a:fld>
            <a:endParaRPr lang="en-GB" dirty="0"/>
          </a:p>
        </p:txBody>
      </p:sp>
      <p:sp>
        <p:nvSpPr>
          <p:cNvPr id="11" name="Classification"/>
          <p:cNvSpPr txBox="1">
            <a:spLocks noChangeArrowheads="1"/>
          </p:cNvSpPr>
          <p:nvPr userDrawn="1">
            <p:custDataLst>
              <p:tags r:id="rId4"/>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14" name="Footer"/>
          <p:cNvSpPr txBox="1">
            <a:spLocks/>
          </p:cNvSpPr>
          <p:nvPr userDrawn="1">
            <p:custDataLst>
              <p:tags r:id="rId5"/>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pic>
        <p:nvPicPr>
          <p:cNvPr id="9" name="Picture 8"/>
          <p:cNvPicPr>
            <a:picLocks noChangeAspect="1"/>
          </p:cNvPicPr>
          <p:nvPr userDrawn="1">
            <p:custDataLst>
              <p:tags r:id="rId6"/>
            </p:custDataLst>
          </p:nvPr>
        </p:nvPicPr>
        <p:blipFill>
          <a:blip r:embed="rId9"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254324980"/>
      </p:ext>
    </p:extLst>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wo Content"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bwMode="black">
          <a:xfrm>
            <a:off x="684213" y="1628774"/>
            <a:ext cx="3887788" cy="4392614"/>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4" name="Content Placeholder 3"/>
          <p:cNvSpPr>
            <a:spLocks noGrp="1"/>
          </p:cNvSpPr>
          <p:nvPr>
            <p:ph sz="half" idx="2"/>
          </p:nvPr>
        </p:nvSpPr>
        <p:spPr bwMode="black">
          <a:xfrm>
            <a:off x="4788024" y="1628775"/>
            <a:ext cx="3887664" cy="4392613"/>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8" name="Title 7"/>
          <p:cNvSpPr>
            <a:spLocks noGrp="1"/>
          </p:cNvSpPr>
          <p:nvPr>
            <p:ph type="title"/>
          </p:nvPr>
        </p:nvSpPr>
        <p:spPr/>
        <p:txBody>
          <a:bodyPr/>
          <a:lstStyle/>
          <a:p>
            <a:r>
              <a:rPr lang="en-GB" dirty="0" smtClean="0"/>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2553024224"/>
      </p:ext>
    </p:extLst>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Only" preserve="1" userDrawn="1">
  <p:cSld name="Title Only">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endParaRPr lang="en-GB" dirty="0"/>
          </a:p>
        </p:txBody>
      </p:sp>
      <p:sp>
        <p:nvSpPr>
          <p:cNvPr id="7" name="Footer Placeholder 6"/>
          <p:cNvSpPr>
            <a:spLocks noGrp="1"/>
          </p:cNvSpPr>
          <p:nvPr>
            <p:ph type="ftr" sz="quarter" idx="11"/>
          </p:nvPr>
        </p:nvSpPr>
        <p:spPr/>
        <p:txBody>
          <a:bodyPr/>
          <a:lstStyle/>
          <a:p>
            <a:endParaRPr lang="en-GB" dirty="0"/>
          </a:p>
        </p:txBody>
      </p:sp>
      <p:sp>
        <p:nvSpPr>
          <p:cNvPr id="8" name="Slide Number Placeholder 7"/>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
        <p:nvSpPr>
          <p:cNvPr id="9" name="Title 8"/>
          <p:cNvSpPr>
            <a:spLocks noGrp="1"/>
          </p:cNvSpPr>
          <p:nvPr>
            <p:ph type="title"/>
          </p:nvPr>
        </p:nvSpPr>
        <p:spPr/>
        <p:txBody>
          <a:bodyPr/>
          <a:lstStyle/>
          <a:p>
            <a:r>
              <a:rPr lang="en-GB" dirty="0" smtClean="0"/>
              <a:t>Click to edit Master title style</a:t>
            </a:r>
            <a:endParaRPr lang="en-GB" dirty="0"/>
          </a:p>
        </p:txBody>
      </p:sp>
    </p:spTree>
    <p:extLst>
      <p:ext uri="{BB962C8B-B14F-4D97-AF65-F5344CB8AC3E}">
        <p14:creationId xmlns:p14="http://schemas.microsoft.com/office/powerpoint/2010/main" val="1182445815"/>
      </p:ext>
    </p:extLst>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Key Message" preserve="1" userDrawn="1">
  <p:cSld name="Key Messag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2820755867"/>
      </p:ext>
    </p:extLst>
  </p:cSld>
  <p:clrMapOvr>
    <a:masterClrMapping/>
  </p:clrMapOvr>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matchingName="Image" preserve="1" userDrawn="1">
  <p:cSld name="Image">
    <p:bg>
      <p:bgPr>
        <a:solidFill>
          <a:srgbClr val="D1DCD6"/>
        </a:solidFill>
        <a:effectLst/>
      </p:bgPr>
    </p:bg>
    <p:spTree>
      <p:nvGrpSpPr>
        <p:cNvPr id="1" name=""/>
        <p:cNvGrpSpPr/>
        <p:nvPr/>
      </p:nvGrpSpPr>
      <p:grpSpPr>
        <a:xfrm>
          <a:off x="0" y="0"/>
          <a:ext cx="0" cy="0"/>
          <a:chOff x="0" y="0"/>
          <a:chExt cx="0" cy="0"/>
        </a:xfrm>
      </p:grpSpPr>
      <p:sp>
        <p:nvSpPr>
          <p:cNvPr id="3" name="Picture Placeholder 2" hidden="1"/>
          <p:cNvSpPr>
            <a:spLocks noGrp="1"/>
          </p:cNvSpPr>
          <p:nvPr>
            <p:ph type="pic" idx="1"/>
          </p:nvPr>
        </p:nvSpPr>
        <p:spPr bwMode="gray">
          <a:xfrm>
            <a:off x="0" y="0"/>
            <a:ext cx="9144000" cy="6858000"/>
          </a:xfrm>
        </p:spPr>
        <p:txBody>
          <a:bodyPr/>
          <a:lstStyle>
            <a:lvl1pPr marL="0" indent="0">
              <a:buNone/>
              <a:defRPr sz="1200">
                <a:solidFill>
                  <a:srgbClr val="A8BAB2"/>
                </a:solidFill>
                <a:latin typeface="SwissReSans"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smtClean="0"/>
              <a:t>Click icon to add picture</a:t>
            </a:r>
            <a:endParaRPr lang="en-GB" dirty="0"/>
          </a:p>
        </p:txBody>
      </p:sp>
      <p:sp>
        <p:nvSpPr>
          <p:cNvPr id="6" name="Date Placeholder 5"/>
          <p:cNvSpPr>
            <a:spLocks noGrp="1"/>
          </p:cNvSpPr>
          <p:nvPr>
            <p:ph type="dt" sz="half" idx="10"/>
          </p:nvPr>
        </p:nvSpPr>
        <p:spPr/>
        <p:txBody>
          <a:bodyPr/>
          <a:lstStyle/>
          <a:p>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
        <p:nvSpPr>
          <p:cNvPr id="10" name="Classification"/>
          <p:cNvSpPr txBox="1">
            <a:spLocks noChangeArrowheads="1"/>
          </p:cNvSpPr>
          <p:nvPr userDrawn="1">
            <p:custDataLst>
              <p:tags r:id="rId3"/>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12" name="Footer"/>
          <p:cNvSpPr txBox="1">
            <a:spLocks/>
          </p:cNvSpPr>
          <p:nvPr userDrawn="1">
            <p:custDataLst>
              <p:tags r:id="rId4"/>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pic>
        <p:nvPicPr>
          <p:cNvPr id="5" name="Picture 4"/>
          <p:cNvPicPr>
            <a:picLocks noChangeAspect="1"/>
          </p:cNvPicPr>
          <p:nvPr userDrawn="1">
            <p:custDataLst>
              <p:tags r:id="rId5"/>
            </p:custDataLst>
          </p:nvPr>
        </p:nvPicPr>
        <p:blipFill>
          <a:blip r:embed="rId7"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4039276476"/>
      </p:ext>
    </p:extLst>
  </p:cSld>
  <p:clrMapOvr>
    <a:masterClrMapping/>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ext and Image" preserve="1" userDrawn="1">
  <p:cSld name="Text and Image">
    <p:spTree>
      <p:nvGrpSpPr>
        <p:cNvPr id="1" name=""/>
        <p:cNvGrpSpPr/>
        <p:nvPr/>
      </p:nvGrpSpPr>
      <p:grpSpPr>
        <a:xfrm>
          <a:off x="0" y="0"/>
          <a:ext cx="0" cy="0"/>
          <a:chOff x="0" y="0"/>
          <a:chExt cx="0" cy="0"/>
        </a:xfrm>
      </p:grpSpPr>
      <p:sp>
        <p:nvSpPr>
          <p:cNvPr id="12" name="Picture Placeholder 7"/>
          <p:cNvSpPr>
            <a:spLocks noGrp="1"/>
          </p:cNvSpPr>
          <p:nvPr>
            <p:ph type="pic" sz="quarter" idx="13" hasCustomPrompt="1"/>
          </p:nvPr>
        </p:nvSpPr>
        <p:spPr bwMode="gray">
          <a:xfrm>
            <a:off x="0" y="0"/>
            <a:ext cx="9144000" cy="6858000"/>
          </a:xfrm>
        </p:spPr>
        <p:txBody>
          <a:bodyPr lIns="4752000" anchor="ctr"/>
          <a:lstStyle>
            <a:lvl1pPr>
              <a:buFontTx/>
              <a:buNone/>
              <a:defRPr sz="1200">
                <a:solidFill>
                  <a:srgbClr val="A8BAB2"/>
                </a:solidFill>
                <a:latin typeface="SwissReSans" pitchFamily="34" charset="0"/>
              </a:defRPr>
            </a:lvl1pPr>
          </a:lstStyle>
          <a:p>
            <a:r>
              <a:rPr lang="en-GB" noProof="1" smtClean="0"/>
              <a:t>Select an image from the Brandic menu</a:t>
            </a:r>
            <a:endParaRPr lang="en-GB" noProof="1"/>
          </a:p>
        </p:txBody>
      </p:sp>
      <p:sp>
        <p:nvSpPr>
          <p:cNvPr id="3" name="Content Placeholder 2"/>
          <p:cNvSpPr>
            <a:spLocks noGrp="1"/>
          </p:cNvSpPr>
          <p:nvPr>
            <p:ph sz="half" idx="1"/>
          </p:nvPr>
        </p:nvSpPr>
        <p:spPr bwMode="black">
          <a:xfrm>
            <a:off x="684213" y="1628774"/>
            <a:ext cx="3527747" cy="4392614"/>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8" name="Title 7"/>
          <p:cNvSpPr>
            <a:spLocks noGrp="1"/>
          </p:cNvSpPr>
          <p:nvPr>
            <p:ph type="title"/>
          </p:nvPr>
        </p:nvSpPr>
        <p:spPr>
          <a:xfrm>
            <a:off x="684214" y="692150"/>
            <a:ext cx="3527745" cy="692647"/>
          </a:xfrm>
        </p:spPr>
        <p:txBody>
          <a:bodyPr/>
          <a:lstStyle/>
          <a:p>
            <a:r>
              <a:rPr lang="en-GB" dirty="0" smtClean="0"/>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3060923694"/>
      </p:ext>
    </p:extLst>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tatement and Image" preserve="1" userDrawn="1">
  <p:cSld name="Statement and Image">
    <p:spTree>
      <p:nvGrpSpPr>
        <p:cNvPr id="1" name=""/>
        <p:cNvGrpSpPr/>
        <p:nvPr/>
      </p:nvGrpSpPr>
      <p:grpSpPr>
        <a:xfrm>
          <a:off x="0" y="0"/>
          <a:ext cx="0" cy="0"/>
          <a:chOff x="0" y="0"/>
          <a:chExt cx="0" cy="0"/>
        </a:xfrm>
      </p:grpSpPr>
      <p:sp>
        <p:nvSpPr>
          <p:cNvPr id="12" name="Picture Placeholder 7"/>
          <p:cNvSpPr>
            <a:spLocks noGrp="1"/>
          </p:cNvSpPr>
          <p:nvPr>
            <p:ph type="pic" sz="quarter" idx="13" hasCustomPrompt="1"/>
          </p:nvPr>
        </p:nvSpPr>
        <p:spPr bwMode="gray">
          <a:xfrm>
            <a:off x="0" y="0"/>
            <a:ext cx="9144000" cy="6858000"/>
          </a:xfrm>
        </p:spPr>
        <p:txBody>
          <a:bodyPr lIns="4752000" anchor="ctr"/>
          <a:lstStyle>
            <a:lvl1pPr>
              <a:buFontTx/>
              <a:buNone/>
              <a:defRPr sz="1200">
                <a:solidFill>
                  <a:srgbClr val="A8BAB2"/>
                </a:solidFill>
                <a:latin typeface="SwissReSans" pitchFamily="34" charset="0"/>
              </a:defRPr>
            </a:lvl1pPr>
          </a:lstStyle>
          <a:p>
            <a:r>
              <a:rPr lang="en-GB" noProof="1" smtClean="0"/>
              <a:t>Select an image from the Brandic menu</a:t>
            </a:r>
            <a:endParaRPr lang="en-GB" noProof="1"/>
          </a:p>
        </p:txBody>
      </p:sp>
      <p:sp>
        <p:nvSpPr>
          <p:cNvPr id="8" name="Title 7"/>
          <p:cNvSpPr>
            <a:spLocks noGrp="1"/>
          </p:cNvSpPr>
          <p:nvPr>
            <p:ph type="title"/>
          </p:nvPr>
        </p:nvSpPr>
        <p:spPr>
          <a:xfrm>
            <a:off x="684213" y="1628773"/>
            <a:ext cx="3527747" cy="4392614"/>
          </a:xfrm>
        </p:spPr>
        <p:txBody>
          <a:bodyPr/>
          <a:lstStyle/>
          <a:p>
            <a:r>
              <a:rPr lang="en-GB" dirty="0" smtClean="0"/>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1352380040"/>
      </p:ext>
    </p:extLst>
  </p:cSld>
  <p:clrMapOvr>
    <a:masterClrMapping/>
  </p:clrMapOvr>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Power Symbol" preserve="1" userDrawn="1">
  <p:cSld name="Power Symbo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dirty="0"/>
          </a:p>
        </p:txBody>
      </p:sp>
      <p:sp>
        <p:nvSpPr>
          <p:cNvPr id="3" name="Footer Placeholder 2"/>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grpSp>
        <p:nvGrpSpPr>
          <p:cNvPr id="10" name="Group 9"/>
          <p:cNvGrpSpPr/>
          <p:nvPr userDrawn="1"/>
        </p:nvGrpSpPr>
        <p:grpSpPr>
          <a:xfrm>
            <a:off x="3132138" y="1989138"/>
            <a:ext cx="2879725" cy="2879725"/>
            <a:chOff x="3132138" y="1989138"/>
            <a:chExt cx="2879725" cy="2879725"/>
          </a:xfrm>
        </p:grpSpPr>
        <p:sp>
          <p:nvSpPr>
            <p:cNvPr id="9" name="Rectangle 8"/>
            <p:cNvSpPr/>
            <p:nvPr userDrawn="1"/>
          </p:nvSpPr>
          <p:spPr>
            <a:xfrm>
              <a:off x="3707904" y="2564904"/>
              <a:ext cx="1728192" cy="1728192"/>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latin typeface="SwissReSans" pitchFamily="34" charset="0"/>
              </a:endParaRPr>
            </a:p>
          </p:txBody>
        </p:sp>
        <p:sp>
          <p:nvSpPr>
            <p:cNvPr id="8" name="Freeform 5"/>
            <p:cNvSpPr>
              <a:spLocks noEditPoints="1"/>
            </p:cNvSpPr>
            <p:nvPr userDrawn="1"/>
          </p:nvSpPr>
          <p:spPr bwMode="auto">
            <a:xfrm>
              <a:off x="3132138" y="1989138"/>
              <a:ext cx="2879725" cy="2879725"/>
            </a:xfrm>
            <a:custGeom>
              <a:avLst/>
              <a:gdLst>
                <a:gd name="T0" fmla="*/ 738 w 1476"/>
                <a:gd name="T1" fmla="*/ 0 h 1476"/>
                <a:gd name="T2" fmla="*/ 0 w 1476"/>
                <a:gd name="T3" fmla="*/ 738 h 1476"/>
                <a:gd name="T4" fmla="*/ 738 w 1476"/>
                <a:gd name="T5" fmla="*/ 1476 h 1476"/>
                <a:gd name="T6" fmla="*/ 1476 w 1476"/>
                <a:gd name="T7" fmla="*/ 738 h 1476"/>
                <a:gd name="T8" fmla="*/ 738 w 1476"/>
                <a:gd name="T9" fmla="*/ 0 h 1476"/>
                <a:gd name="T10" fmla="*/ 547 w 1476"/>
                <a:gd name="T11" fmla="*/ 1099 h 1476"/>
                <a:gd name="T12" fmla="*/ 388 w 1476"/>
                <a:gd name="T13" fmla="*/ 1099 h 1476"/>
                <a:gd name="T14" fmla="*/ 388 w 1476"/>
                <a:gd name="T15" fmla="*/ 637 h 1476"/>
                <a:gd name="T16" fmla="*/ 547 w 1476"/>
                <a:gd name="T17" fmla="*/ 637 h 1476"/>
                <a:gd name="T18" fmla="*/ 547 w 1476"/>
                <a:gd name="T19" fmla="*/ 1099 h 1476"/>
                <a:gd name="T20" fmla="*/ 817 w 1476"/>
                <a:gd name="T21" fmla="*/ 1099 h 1476"/>
                <a:gd name="T22" fmla="*/ 658 w 1476"/>
                <a:gd name="T23" fmla="*/ 1099 h 1476"/>
                <a:gd name="T24" fmla="*/ 658 w 1476"/>
                <a:gd name="T25" fmla="*/ 637 h 1476"/>
                <a:gd name="T26" fmla="*/ 817 w 1476"/>
                <a:gd name="T27" fmla="*/ 637 h 1476"/>
                <a:gd name="T28" fmla="*/ 817 w 1476"/>
                <a:gd name="T29" fmla="*/ 1099 h 1476"/>
                <a:gd name="T30" fmla="*/ 1088 w 1476"/>
                <a:gd name="T31" fmla="*/ 1099 h 1476"/>
                <a:gd name="T32" fmla="*/ 929 w 1476"/>
                <a:gd name="T33" fmla="*/ 1099 h 1476"/>
                <a:gd name="T34" fmla="*/ 929 w 1476"/>
                <a:gd name="T35" fmla="*/ 637 h 1476"/>
                <a:gd name="T36" fmla="*/ 1088 w 1476"/>
                <a:gd name="T37" fmla="*/ 637 h 1476"/>
                <a:gd name="T38" fmla="*/ 1088 w 1476"/>
                <a:gd name="T39" fmla="*/ 1099 h 1476"/>
                <a:gd name="T40" fmla="*/ 1094 w 1476"/>
                <a:gd name="T41" fmla="*/ 524 h 1476"/>
                <a:gd name="T42" fmla="*/ 382 w 1476"/>
                <a:gd name="T43" fmla="*/ 524 h 1476"/>
                <a:gd name="T44" fmla="*/ 382 w 1476"/>
                <a:gd name="T45" fmla="*/ 374 h 1476"/>
                <a:gd name="T46" fmla="*/ 1094 w 1476"/>
                <a:gd name="T47" fmla="*/ 374 h 1476"/>
                <a:gd name="T48" fmla="*/ 1094 w 1476"/>
                <a:gd name="T49" fmla="*/ 524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76" h="1476">
                  <a:moveTo>
                    <a:pt x="738" y="0"/>
                  </a:moveTo>
                  <a:cubicBezTo>
                    <a:pt x="330" y="0"/>
                    <a:pt x="0" y="331"/>
                    <a:pt x="0" y="738"/>
                  </a:cubicBezTo>
                  <a:cubicBezTo>
                    <a:pt x="0" y="1146"/>
                    <a:pt x="330" y="1476"/>
                    <a:pt x="738" y="1476"/>
                  </a:cubicBezTo>
                  <a:cubicBezTo>
                    <a:pt x="1145" y="1476"/>
                    <a:pt x="1476" y="1146"/>
                    <a:pt x="1476" y="738"/>
                  </a:cubicBezTo>
                  <a:cubicBezTo>
                    <a:pt x="1476" y="331"/>
                    <a:pt x="1145" y="0"/>
                    <a:pt x="738" y="0"/>
                  </a:cubicBezTo>
                  <a:moveTo>
                    <a:pt x="547" y="1099"/>
                  </a:moveTo>
                  <a:cubicBezTo>
                    <a:pt x="388" y="1099"/>
                    <a:pt x="388" y="1099"/>
                    <a:pt x="388" y="1099"/>
                  </a:cubicBezTo>
                  <a:cubicBezTo>
                    <a:pt x="388" y="637"/>
                    <a:pt x="388" y="637"/>
                    <a:pt x="388" y="637"/>
                  </a:cubicBezTo>
                  <a:cubicBezTo>
                    <a:pt x="547" y="637"/>
                    <a:pt x="547" y="637"/>
                    <a:pt x="547" y="637"/>
                  </a:cubicBezTo>
                  <a:lnTo>
                    <a:pt x="547" y="1099"/>
                  </a:lnTo>
                  <a:close/>
                  <a:moveTo>
                    <a:pt x="817" y="1099"/>
                  </a:moveTo>
                  <a:cubicBezTo>
                    <a:pt x="658" y="1099"/>
                    <a:pt x="658" y="1099"/>
                    <a:pt x="658" y="1099"/>
                  </a:cubicBezTo>
                  <a:cubicBezTo>
                    <a:pt x="658" y="637"/>
                    <a:pt x="658" y="637"/>
                    <a:pt x="658" y="637"/>
                  </a:cubicBezTo>
                  <a:cubicBezTo>
                    <a:pt x="817" y="637"/>
                    <a:pt x="817" y="637"/>
                    <a:pt x="817" y="637"/>
                  </a:cubicBezTo>
                  <a:lnTo>
                    <a:pt x="817" y="1099"/>
                  </a:lnTo>
                  <a:close/>
                  <a:moveTo>
                    <a:pt x="1088" y="1099"/>
                  </a:moveTo>
                  <a:cubicBezTo>
                    <a:pt x="929" y="1099"/>
                    <a:pt x="929" y="1099"/>
                    <a:pt x="929" y="1099"/>
                  </a:cubicBezTo>
                  <a:cubicBezTo>
                    <a:pt x="929" y="637"/>
                    <a:pt x="929" y="637"/>
                    <a:pt x="929" y="637"/>
                  </a:cubicBezTo>
                  <a:cubicBezTo>
                    <a:pt x="1088" y="637"/>
                    <a:pt x="1088" y="637"/>
                    <a:pt x="1088" y="637"/>
                  </a:cubicBezTo>
                  <a:lnTo>
                    <a:pt x="1088" y="1099"/>
                  </a:lnTo>
                  <a:close/>
                  <a:moveTo>
                    <a:pt x="1094" y="524"/>
                  </a:moveTo>
                  <a:cubicBezTo>
                    <a:pt x="382" y="524"/>
                    <a:pt x="382" y="524"/>
                    <a:pt x="382" y="524"/>
                  </a:cubicBezTo>
                  <a:cubicBezTo>
                    <a:pt x="382" y="374"/>
                    <a:pt x="382" y="374"/>
                    <a:pt x="382" y="374"/>
                  </a:cubicBezTo>
                  <a:cubicBezTo>
                    <a:pt x="1094" y="374"/>
                    <a:pt x="1094" y="374"/>
                    <a:pt x="1094" y="374"/>
                  </a:cubicBezTo>
                  <a:lnTo>
                    <a:pt x="1094" y="524"/>
                  </a:lnTo>
                  <a:close/>
                </a:path>
              </a:pathLst>
            </a:custGeom>
            <a:solidFill>
              <a:srgbClr val="627D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1024013357"/>
      </p:ext>
    </p:extLst>
  </p:cSld>
  <p:clrMapOvr>
    <a:masterClrMapping/>
  </p:clrMapOvr>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matchingName="Closing" preserve="1" userDrawn="1">
  <p:cSld name="Closing">
    <p:spTree>
      <p:nvGrpSpPr>
        <p:cNvPr id="1" name=""/>
        <p:cNvGrpSpPr/>
        <p:nvPr/>
      </p:nvGrpSpPr>
      <p:grpSpPr>
        <a:xfrm>
          <a:off x="0" y="0"/>
          <a:ext cx="0" cy="0"/>
          <a:chOff x="0" y="0"/>
          <a:chExt cx="0" cy="0"/>
        </a:xfrm>
      </p:grpSpPr>
      <p:pic>
        <p:nvPicPr>
          <p:cNvPr id="5" name="Picture 4"/>
          <p:cNvPicPr>
            <a:picLocks/>
          </p:cNvPicPr>
          <p:nvPr userDrawn="1">
            <p:custDataLst>
              <p:tags r:id="rId2"/>
            </p:custDataLst>
          </p:nvPr>
        </p:nvPicPr>
        <p:blipFill>
          <a:blip r:embed="rId8">
            <a:extLst>
              <a:ext uri="{28A0092B-C50C-407E-A947-70E740481C1C}">
                <a14:useLocalDpi xmlns:a14="http://schemas.microsoft.com/office/drawing/2010/main" val="0"/>
              </a:ext>
            </a:extLst>
          </a:blip>
          <a:stretch>
            <a:fillRect/>
          </a:stretch>
        </p:blipFill>
        <p:spPr bwMode="hidden">
          <a:xfrm>
            <a:off x="0" y="0"/>
            <a:ext cx="9144000" cy="6858000"/>
          </a:xfrm>
          <a:prstGeom prst="rect">
            <a:avLst/>
          </a:prstGeom>
        </p:spPr>
      </p:pic>
      <p:sp>
        <p:nvSpPr>
          <p:cNvPr id="2" name="Title 1"/>
          <p:cNvSpPr>
            <a:spLocks noGrp="1"/>
          </p:cNvSpPr>
          <p:nvPr>
            <p:ph type="ctrTitle"/>
          </p:nvPr>
        </p:nvSpPr>
        <p:spPr bwMode="black">
          <a:xfrm>
            <a:off x="684213" y="1628775"/>
            <a:ext cx="7272163" cy="1329620"/>
          </a:xfrm>
        </p:spPr>
        <p:txBody>
          <a:bodyPr anchor="t" anchorCtr="0">
            <a:noAutofit/>
          </a:bodyPr>
          <a:lstStyle>
            <a:lvl1pPr algn="l">
              <a:lnSpc>
                <a:spcPct val="80000"/>
              </a:lnSpc>
              <a:defRPr sz="4800">
                <a:solidFill>
                  <a:srgbClr val="FFFFFF"/>
                </a:solidFill>
                <a:latin typeface="SwissReSans Light" pitchFamily="34" charset="0"/>
              </a:defRPr>
            </a:lvl1pPr>
          </a:lstStyle>
          <a:p>
            <a:r>
              <a:rPr lang="en-GB" dirty="0" smtClean="0"/>
              <a:t>Click to edit Master title style</a:t>
            </a:r>
            <a:endParaRPr lang="en-GB" dirty="0"/>
          </a:p>
        </p:txBody>
      </p:sp>
      <p:sp>
        <p:nvSpPr>
          <p:cNvPr id="3" name="Date Placeholder 2"/>
          <p:cNvSpPr>
            <a:spLocks noGrp="1"/>
          </p:cNvSpPr>
          <p:nvPr>
            <p:ph type="dt" sz="half" idx="10"/>
          </p:nvPr>
        </p:nvSpPr>
        <p:spPr/>
        <p:txBody>
          <a:bodyPr/>
          <a:lstStyle/>
          <a:p>
            <a:endParaRPr lang="en-GB" dirty="0"/>
          </a:p>
        </p:txBody>
      </p:sp>
      <p:sp>
        <p:nvSpPr>
          <p:cNvPr id="7" name="Footer Placeholder 6"/>
          <p:cNvSpPr>
            <a:spLocks noGrp="1"/>
          </p:cNvSpPr>
          <p:nvPr>
            <p:ph type="ftr" sz="quarter" idx="11"/>
          </p:nvPr>
        </p:nvSpPr>
        <p:spPr/>
        <p:txBody>
          <a:bodyPr/>
          <a:lstStyle/>
          <a:p>
            <a:endParaRPr lang="en-GB" dirty="0"/>
          </a:p>
        </p:txBody>
      </p:sp>
      <p:sp>
        <p:nvSpPr>
          <p:cNvPr id="8" name="Slide Number Placeholder 7"/>
          <p:cNvSpPr>
            <a:spLocks noGrp="1"/>
          </p:cNvSpPr>
          <p:nvPr>
            <p:ph type="sldNum" sz="quarter" idx="12"/>
            <p:custDataLst>
              <p:tags r:id="rId3"/>
            </p:custDataLst>
          </p:nvPr>
        </p:nvSpPr>
        <p:spPr/>
        <p:txBody>
          <a:bodyPr/>
          <a:lstStyle/>
          <a:p>
            <a:fld id="{5E4D2043-7E31-4A53-BD33-72A88E682172}" type="slidenum">
              <a:rPr lang="en-GB" smtClean="0"/>
              <a:pPr/>
              <a:t>‹#›</a:t>
            </a:fld>
            <a:endParaRPr lang="en-GB" dirty="0"/>
          </a:p>
        </p:txBody>
      </p:sp>
      <p:sp>
        <p:nvSpPr>
          <p:cNvPr id="9" name="Text Placeholder 9"/>
          <p:cNvSpPr>
            <a:spLocks noGrp="1"/>
          </p:cNvSpPr>
          <p:nvPr>
            <p:ph type="body" sz="quarter" idx="13"/>
          </p:nvPr>
        </p:nvSpPr>
        <p:spPr>
          <a:xfrm>
            <a:off x="684213" y="3573016"/>
            <a:ext cx="7272163" cy="2448372"/>
          </a:xfrm>
        </p:spPr>
        <p:txBody>
          <a:bodyPr/>
          <a:lstStyle>
            <a:lvl1pPr marL="0" indent="0">
              <a:spcBef>
                <a:spcPts val="0"/>
              </a:spcBef>
              <a:spcAft>
                <a:spcPts val="1200"/>
              </a:spcAft>
              <a:buFontTx/>
              <a:buNone/>
              <a:defRPr sz="1200">
                <a:solidFill>
                  <a:srgbClr val="283E36"/>
                </a:solidFill>
                <a:latin typeface="SwissReSans Light" panose="020B0504020202020204" pitchFamily="34" charset="0"/>
              </a:defRPr>
            </a:lvl1pPr>
            <a:lvl2pPr marL="182562" indent="0">
              <a:spcBef>
                <a:spcPts val="0"/>
              </a:spcBef>
              <a:spcAft>
                <a:spcPts val="1200"/>
              </a:spcAft>
              <a:buFontTx/>
              <a:buNone/>
              <a:defRPr sz="1200">
                <a:solidFill>
                  <a:srgbClr val="283E36"/>
                </a:solidFill>
                <a:latin typeface="SwissReSans Light" panose="020B0504020202020204" pitchFamily="34" charset="0"/>
              </a:defRPr>
            </a:lvl2pPr>
            <a:lvl3pPr marL="444500" indent="0">
              <a:spcBef>
                <a:spcPts val="0"/>
              </a:spcBef>
              <a:spcAft>
                <a:spcPts val="1200"/>
              </a:spcAft>
              <a:buFontTx/>
              <a:buNone/>
              <a:defRPr sz="1200">
                <a:solidFill>
                  <a:srgbClr val="283E36"/>
                </a:solidFill>
                <a:latin typeface="SwissReSans Light" panose="020B0504020202020204" pitchFamily="34" charset="0"/>
              </a:defRPr>
            </a:lvl3pPr>
            <a:lvl4pPr marL="715963" indent="0">
              <a:spcBef>
                <a:spcPts val="0"/>
              </a:spcBef>
              <a:spcAft>
                <a:spcPts val="1200"/>
              </a:spcAft>
              <a:buFontTx/>
              <a:buNone/>
              <a:defRPr sz="1200">
                <a:solidFill>
                  <a:srgbClr val="283E36"/>
                </a:solidFill>
                <a:latin typeface="SwissReSans Light" panose="020B0504020202020204" pitchFamily="34" charset="0"/>
              </a:defRPr>
            </a:lvl4pPr>
            <a:lvl5pPr marL="985838" indent="0">
              <a:spcBef>
                <a:spcPts val="0"/>
              </a:spcBef>
              <a:spcAft>
                <a:spcPts val="1200"/>
              </a:spcAft>
              <a:buFontTx/>
              <a:buNone/>
              <a:defRPr sz="1200">
                <a:solidFill>
                  <a:srgbClr val="283E36"/>
                </a:solidFill>
                <a:latin typeface="SwissReSans Light" panose="020B0504020202020204" pitchFamily="34" charset="0"/>
              </a:defRPr>
            </a:lvl5pPr>
          </a:lstStyle>
          <a:p>
            <a:pPr lvl="0"/>
            <a:r>
              <a:rPr lang="en-GB" dirty="0" smtClean="0"/>
              <a:t>Click to edit Master text styles</a:t>
            </a:r>
          </a:p>
        </p:txBody>
      </p:sp>
      <p:sp>
        <p:nvSpPr>
          <p:cNvPr id="10" name="Classification"/>
          <p:cNvSpPr txBox="1">
            <a:spLocks noChangeArrowheads="1"/>
          </p:cNvSpPr>
          <p:nvPr userDrawn="1">
            <p:custDataLst>
              <p:tags r:id="rId4"/>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13" name="Footer"/>
          <p:cNvSpPr txBox="1">
            <a:spLocks/>
          </p:cNvSpPr>
          <p:nvPr userDrawn="1">
            <p:custDataLst>
              <p:tags r:id="rId5"/>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pic>
        <p:nvPicPr>
          <p:cNvPr id="11" name="Picture 10"/>
          <p:cNvPicPr>
            <a:picLocks noChangeAspect="1"/>
          </p:cNvPicPr>
          <p:nvPr userDrawn="1">
            <p:custDataLst>
              <p:tags r:id="rId6"/>
            </p:custDataLst>
          </p:nvPr>
        </p:nvPicPr>
        <p:blipFill>
          <a:blip r:embed="rId9"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2039649726"/>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ext and Image" preserve="1" userDrawn="1">
  <p:cSld name="Text and Image">
    <p:spTree>
      <p:nvGrpSpPr>
        <p:cNvPr id="1" name=""/>
        <p:cNvGrpSpPr/>
        <p:nvPr/>
      </p:nvGrpSpPr>
      <p:grpSpPr>
        <a:xfrm>
          <a:off x="0" y="0"/>
          <a:ext cx="0" cy="0"/>
          <a:chOff x="0" y="0"/>
          <a:chExt cx="0" cy="0"/>
        </a:xfrm>
      </p:grpSpPr>
      <p:sp>
        <p:nvSpPr>
          <p:cNvPr id="12" name="Picture Placeholder 7"/>
          <p:cNvSpPr>
            <a:spLocks noGrp="1"/>
          </p:cNvSpPr>
          <p:nvPr>
            <p:ph type="pic" sz="quarter" idx="13" hasCustomPrompt="1"/>
          </p:nvPr>
        </p:nvSpPr>
        <p:spPr bwMode="gray">
          <a:xfrm>
            <a:off x="0" y="0"/>
            <a:ext cx="9144000" cy="6858000"/>
          </a:xfrm>
        </p:spPr>
        <p:txBody>
          <a:bodyPr lIns="4752000" anchor="ctr"/>
          <a:lstStyle>
            <a:lvl1pPr>
              <a:buFontTx/>
              <a:buNone/>
              <a:defRPr sz="1200">
                <a:solidFill>
                  <a:srgbClr val="A8BAB2"/>
                </a:solidFill>
                <a:latin typeface="SwissReSans" pitchFamily="34" charset="0"/>
              </a:defRPr>
            </a:lvl1pPr>
          </a:lstStyle>
          <a:p>
            <a:r>
              <a:rPr lang="en-GB" noProof="1" smtClean="0"/>
              <a:t>Select an image from the Brandic menu</a:t>
            </a:r>
            <a:endParaRPr lang="en-GB" noProof="1"/>
          </a:p>
        </p:txBody>
      </p:sp>
      <p:sp>
        <p:nvSpPr>
          <p:cNvPr id="3" name="Content Placeholder 2"/>
          <p:cNvSpPr>
            <a:spLocks noGrp="1"/>
          </p:cNvSpPr>
          <p:nvPr>
            <p:ph sz="half" idx="1"/>
          </p:nvPr>
        </p:nvSpPr>
        <p:spPr bwMode="black">
          <a:xfrm>
            <a:off x="684213" y="1628774"/>
            <a:ext cx="3527747" cy="4392614"/>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8" name="Title 7"/>
          <p:cNvSpPr>
            <a:spLocks noGrp="1"/>
          </p:cNvSpPr>
          <p:nvPr>
            <p:ph type="title"/>
          </p:nvPr>
        </p:nvSpPr>
        <p:spPr>
          <a:xfrm>
            <a:off x="684214" y="692150"/>
            <a:ext cx="3527745" cy="692647"/>
          </a:xfrm>
        </p:spPr>
        <p:txBody>
          <a:bodyPr/>
          <a:lstStyle/>
          <a:p>
            <a:r>
              <a:rPr lang="en-GB" dirty="0" smtClean="0"/>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3415021587"/>
      </p:ext>
    </p:extLst>
  </p:cSld>
  <p:clrMapOvr>
    <a:masterClrMapping/>
  </p:clrMapOvr>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matchingName="Title Slide" preserve="1" userDrawn="1">
  <p:cSld name="Title Slide">
    <p:bg>
      <p:bgPr>
        <a:solidFill>
          <a:srgbClr val="D1DCD6"/>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bwMode="gray">
          <a:xfrm>
            <a:off x="0" y="0"/>
            <a:ext cx="9144000" cy="6858000"/>
          </a:xfrm>
        </p:spPr>
        <p:txBody>
          <a:bodyPr/>
          <a:lstStyle>
            <a:lvl1pPr>
              <a:buFontTx/>
              <a:buNone/>
              <a:defRPr sz="1200">
                <a:solidFill>
                  <a:srgbClr val="A8BAB2"/>
                </a:solidFill>
                <a:latin typeface="SwissReSans" pitchFamily="34" charset="0"/>
              </a:defRPr>
            </a:lvl1pPr>
          </a:lstStyle>
          <a:p>
            <a:r>
              <a:rPr lang="en-GB" dirty="0" smtClean="0"/>
              <a:t>Click icon to add picture</a:t>
            </a:r>
            <a:endParaRPr lang="en-GB" dirty="0"/>
          </a:p>
        </p:txBody>
      </p:sp>
      <p:sp>
        <p:nvSpPr>
          <p:cNvPr id="2" name="Title 1"/>
          <p:cNvSpPr>
            <a:spLocks noGrp="1"/>
          </p:cNvSpPr>
          <p:nvPr>
            <p:ph type="ctrTitle"/>
          </p:nvPr>
        </p:nvSpPr>
        <p:spPr bwMode="white">
          <a:xfrm>
            <a:off x="684213" y="1628776"/>
            <a:ext cx="7272163" cy="1296168"/>
          </a:xfrm>
        </p:spPr>
        <p:txBody>
          <a:bodyPr>
            <a:noAutofit/>
          </a:bodyPr>
          <a:lstStyle>
            <a:lvl1pPr algn="l">
              <a:lnSpc>
                <a:spcPct val="80000"/>
              </a:lnSpc>
              <a:defRPr sz="4800">
                <a:solidFill>
                  <a:srgbClr val="FFFFFF"/>
                </a:solidFill>
                <a:latin typeface="SwissReSans Light" pitchFamily="34" charset="0"/>
              </a:defRPr>
            </a:lvl1pPr>
          </a:lstStyle>
          <a:p>
            <a:r>
              <a:rPr lang="en-GB" dirty="0" smtClean="0"/>
              <a:t>Click to edit Master title style</a:t>
            </a:r>
            <a:endParaRPr lang="en-GB" dirty="0"/>
          </a:p>
        </p:txBody>
      </p:sp>
      <p:sp>
        <p:nvSpPr>
          <p:cNvPr id="3" name="Subtitle 2"/>
          <p:cNvSpPr>
            <a:spLocks noGrp="1"/>
          </p:cNvSpPr>
          <p:nvPr>
            <p:ph type="subTitle" idx="1"/>
          </p:nvPr>
        </p:nvSpPr>
        <p:spPr bwMode="white">
          <a:xfrm>
            <a:off x="684213" y="2996952"/>
            <a:ext cx="7272163" cy="288032"/>
          </a:xfrm>
        </p:spPr>
        <p:txBody>
          <a:bodyPr/>
          <a:lstStyle>
            <a:lvl1pPr marL="0" indent="0" algn="l">
              <a:lnSpc>
                <a:spcPct val="100000"/>
              </a:lnSpc>
              <a:spcBef>
                <a:spcPts val="0"/>
              </a:spcBef>
              <a:buNone/>
              <a:defRPr>
                <a:solidFill>
                  <a:srgbClr val="FFFFFF"/>
                </a:solidFill>
                <a:latin typeface="SwissReSans"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Click to edit Master subtitle style</a:t>
            </a:r>
            <a:endParaRPr lang="en-GB" dirty="0"/>
          </a:p>
        </p:txBody>
      </p:sp>
      <p:sp>
        <p:nvSpPr>
          <p:cNvPr id="11" name="Classification"/>
          <p:cNvSpPr txBox="1">
            <a:spLocks noChangeArrowheads="1"/>
          </p:cNvSpPr>
          <p:nvPr userDrawn="1">
            <p:custDataLst>
              <p:tags r:id="rId2"/>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pic>
        <p:nvPicPr>
          <p:cNvPr id="6" name="Picture 5"/>
          <p:cNvPicPr>
            <a:picLocks noChangeAspect="1"/>
          </p:cNvPicPr>
          <p:nvPr userDrawn="1">
            <p:custDataLst>
              <p:tags r:id="rId3"/>
            </p:custDataLst>
          </p:nvPr>
        </p:nvPicPr>
        <p:blipFill>
          <a:blip r:embed="rId5" cstate="print">
            <a:extLst>
              <a:ext uri="{28A0092B-C50C-407E-A947-70E740481C1C}">
                <a14:useLocalDpi xmlns:a14="http://schemas.microsoft.com/office/drawing/2010/main" val="0"/>
              </a:ext>
            </a:extLst>
          </a:blip>
          <a:stretch>
            <a:fillRect/>
          </a:stretch>
        </p:blipFill>
        <p:spPr bwMode="gray">
          <a:xfrm>
            <a:off x="263426" y="301052"/>
            <a:ext cx="1379177" cy="324512"/>
          </a:xfrm>
          <a:prstGeom prst="rect">
            <a:avLst/>
          </a:prstGeom>
        </p:spPr>
      </p:pic>
    </p:spTree>
    <p:extLst>
      <p:ext uri="{BB962C8B-B14F-4D97-AF65-F5344CB8AC3E}">
        <p14:creationId xmlns:p14="http://schemas.microsoft.com/office/powerpoint/2010/main" val="3257963566"/>
      </p:ext>
    </p:extLst>
  </p:cSld>
  <p:clrMapOvr>
    <a:masterClrMapping/>
  </p:clrMapOvr>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and Content"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black">
          <a:xfrm>
            <a:off x="684213" y="1628775"/>
            <a:ext cx="7991475" cy="4392513"/>
          </a:xfrm>
        </p:spPr>
        <p:txBody>
          <a:bodyPr/>
          <a:lstStyle>
            <a:lvl1pPr>
              <a:defRPr>
                <a:latin typeface="SwissReSans" pitchFamily="34" charset="0"/>
              </a:defRPr>
            </a:lvl1pPr>
            <a:lvl2pPr>
              <a:defRPr>
                <a:latin typeface="SwissReSans" pitchFamily="34" charset="0"/>
              </a:defRPr>
            </a:lvl2pPr>
            <a:lvl3pPr>
              <a:defRPr>
                <a:latin typeface="SwissReSans" pitchFamily="34" charset="0"/>
              </a:defRPr>
            </a:lvl3pPr>
            <a:lvl4pPr>
              <a:defRPr>
                <a:latin typeface="SwissReSans" pitchFamily="34" charset="0"/>
              </a:defRPr>
            </a:lvl4pPr>
            <a:lvl5pPr>
              <a:defRPr>
                <a:latin typeface="SwissReSans" pitchFamily="34" charset="0"/>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5" name="Title 4"/>
          <p:cNvSpPr>
            <a:spLocks noGrp="1"/>
          </p:cNvSpPr>
          <p:nvPr>
            <p:ph type="title"/>
          </p:nvPr>
        </p:nvSpPr>
        <p:spPr/>
        <p:txBody>
          <a:bodyPr/>
          <a:lstStyle/>
          <a:p>
            <a:r>
              <a:rPr lang="en-GB" dirty="0" smtClean="0"/>
              <a:t>Click to edit Master title style</a:t>
            </a:r>
            <a:endParaRPr lang="en-GB" dirty="0"/>
          </a:p>
        </p:txBody>
      </p:sp>
      <p:sp>
        <p:nvSpPr>
          <p:cNvPr id="7" name="Date Placeholder 6"/>
          <p:cNvSpPr>
            <a:spLocks noGrp="1"/>
          </p:cNvSpPr>
          <p:nvPr>
            <p:ph type="dt" sz="half" idx="10"/>
          </p:nvPr>
        </p:nvSpPr>
        <p:spPr/>
        <p:txBody>
          <a:bodyPr/>
          <a:lstStyle/>
          <a:p>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1111093531"/>
      </p:ext>
    </p:extLst>
  </p:cSld>
  <p:clrMapOvr>
    <a:masterClrMapping/>
  </p:clrMapOvr>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matchingName="Section Header" preserve="1" userDrawn="1">
  <p:cSld name="Section Header">
    <p:spTree>
      <p:nvGrpSpPr>
        <p:cNvPr id="1" name=""/>
        <p:cNvGrpSpPr/>
        <p:nvPr/>
      </p:nvGrpSpPr>
      <p:grpSpPr>
        <a:xfrm>
          <a:off x="0" y="0"/>
          <a:ext cx="0" cy="0"/>
          <a:chOff x="0" y="0"/>
          <a:chExt cx="0" cy="0"/>
        </a:xfrm>
      </p:grpSpPr>
      <p:pic>
        <p:nvPicPr>
          <p:cNvPr id="5" name="Picture 4"/>
          <p:cNvPicPr>
            <a:picLocks/>
          </p:cNvPicPr>
          <p:nvPr userDrawn="1">
            <p:custDataLst>
              <p:tags r:id="rId2"/>
            </p:custDataLst>
          </p:nvPr>
        </p:nvPicPr>
        <p:blipFill>
          <a:blip r:embed="rId8">
            <a:extLst>
              <a:ext uri="{28A0092B-C50C-407E-A947-70E740481C1C}">
                <a14:useLocalDpi xmlns:a14="http://schemas.microsoft.com/office/drawing/2010/main" val="0"/>
              </a:ext>
            </a:extLst>
          </a:blip>
          <a:stretch>
            <a:fillRect/>
          </a:stretch>
        </p:blipFill>
        <p:spPr bwMode="hidden">
          <a:xfrm>
            <a:off x="0" y="0"/>
            <a:ext cx="9144000" cy="6858000"/>
          </a:xfrm>
          <a:prstGeom prst="rect">
            <a:avLst/>
          </a:prstGeom>
        </p:spPr>
      </p:pic>
      <p:sp>
        <p:nvSpPr>
          <p:cNvPr id="2" name="Title 1"/>
          <p:cNvSpPr>
            <a:spLocks noGrp="1"/>
          </p:cNvSpPr>
          <p:nvPr>
            <p:ph type="title"/>
          </p:nvPr>
        </p:nvSpPr>
        <p:spPr bwMode="black">
          <a:xfrm>
            <a:off x="684213" y="1628775"/>
            <a:ext cx="7272163" cy="1329620"/>
          </a:xfrm>
        </p:spPr>
        <p:txBody>
          <a:bodyPr vert="horz" lIns="0" tIns="0" rIns="0" bIns="0" rtlCol="0" anchor="t" anchorCtr="0">
            <a:noAutofit/>
          </a:bodyPr>
          <a:lstStyle>
            <a:lvl1pPr algn="l" defTabSz="914400" rtl="0" eaLnBrk="1" latinLnBrk="0" hangingPunct="1">
              <a:lnSpc>
                <a:spcPct val="80000"/>
              </a:lnSpc>
              <a:spcBef>
                <a:spcPct val="0"/>
              </a:spcBef>
              <a:buNone/>
              <a:defRPr lang="en-GB" sz="4800" kern="1200" dirty="0">
                <a:solidFill>
                  <a:srgbClr val="FFFFFF"/>
                </a:solidFill>
                <a:latin typeface="SwissReSans Light" pitchFamily="34" charset="0"/>
                <a:ea typeface="+mj-ea"/>
                <a:cs typeface="+mj-cs"/>
              </a:defRPr>
            </a:lvl1pPr>
          </a:lstStyle>
          <a:p>
            <a:r>
              <a:rPr lang="en-GB" dirty="0" smtClean="0"/>
              <a:t>Click to edit Master title style</a:t>
            </a:r>
            <a:endParaRPr lang="en-GB" dirty="0"/>
          </a:p>
        </p:txBody>
      </p:sp>
      <p:sp>
        <p:nvSpPr>
          <p:cNvPr id="10" name="Text Placeholder 9"/>
          <p:cNvSpPr>
            <a:spLocks noGrp="1"/>
          </p:cNvSpPr>
          <p:nvPr>
            <p:ph type="body" sz="quarter" idx="12"/>
          </p:nvPr>
        </p:nvSpPr>
        <p:spPr>
          <a:xfrm>
            <a:off x="684213" y="3573016"/>
            <a:ext cx="7272163" cy="2448372"/>
          </a:xfrm>
        </p:spPr>
        <p:txBody>
          <a:bodyPr/>
          <a:lstStyle>
            <a:lvl1pPr>
              <a:spcBef>
                <a:spcPts val="0"/>
              </a:spcBef>
              <a:defRPr sz="1800">
                <a:solidFill>
                  <a:srgbClr val="283E36"/>
                </a:solidFill>
                <a:latin typeface="SwissReSans Light" panose="020B0504020202020204" pitchFamily="34" charset="0"/>
              </a:defRPr>
            </a:lvl1pPr>
            <a:lvl2pPr>
              <a:spcBef>
                <a:spcPts val="0"/>
              </a:spcBef>
              <a:defRPr sz="1600">
                <a:solidFill>
                  <a:srgbClr val="283E36"/>
                </a:solidFill>
                <a:latin typeface="SwissReSans Light" panose="020B0504020202020204" pitchFamily="34" charset="0"/>
              </a:defRPr>
            </a:lvl2pPr>
            <a:lvl3pPr>
              <a:spcBef>
                <a:spcPts val="0"/>
              </a:spcBef>
              <a:defRPr sz="1600">
                <a:solidFill>
                  <a:srgbClr val="283E36"/>
                </a:solidFill>
                <a:latin typeface="SwissReSans Light" panose="020B0504020202020204" pitchFamily="34" charset="0"/>
              </a:defRPr>
            </a:lvl3pPr>
            <a:lvl4pPr>
              <a:spcBef>
                <a:spcPts val="0"/>
              </a:spcBef>
              <a:defRPr sz="1600">
                <a:solidFill>
                  <a:srgbClr val="283E36"/>
                </a:solidFill>
                <a:latin typeface="SwissReSans Light" panose="020B0504020202020204" pitchFamily="34" charset="0"/>
              </a:defRPr>
            </a:lvl4pPr>
            <a:lvl5pPr>
              <a:spcBef>
                <a:spcPts val="0"/>
              </a:spcBef>
              <a:defRPr sz="1600">
                <a:solidFill>
                  <a:srgbClr val="283E36"/>
                </a:solidFill>
                <a:latin typeface="SwissReSans Light" panose="020B0504020202020204" pitchFamily="34" charset="0"/>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3" name="Date Placeholder 2"/>
          <p:cNvSpPr>
            <a:spLocks noGrp="1"/>
          </p:cNvSpPr>
          <p:nvPr>
            <p:ph type="dt" sz="half" idx="13"/>
          </p:nvPr>
        </p:nvSpPr>
        <p:spPr/>
        <p:txBody>
          <a:bodyPr/>
          <a:lstStyle/>
          <a:p>
            <a:endParaRPr lang="en-GB" dirty="0"/>
          </a:p>
        </p:txBody>
      </p:sp>
      <p:sp>
        <p:nvSpPr>
          <p:cNvPr id="4" name="Footer Placeholder 3"/>
          <p:cNvSpPr>
            <a:spLocks noGrp="1"/>
          </p:cNvSpPr>
          <p:nvPr>
            <p:ph type="ftr" sz="quarter" idx="14"/>
          </p:nvPr>
        </p:nvSpPr>
        <p:spPr/>
        <p:txBody>
          <a:bodyPr/>
          <a:lstStyle/>
          <a:p>
            <a:endParaRPr lang="en-GB" dirty="0"/>
          </a:p>
        </p:txBody>
      </p:sp>
      <p:sp>
        <p:nvSpPr>
          <p:cNvPr id="8" name="Slide Number Placeholder 7"/>
          <p:cNvSpPr>
            <a:spLocks noGrp="1"/>
          </p:cNvSpPr>
          <p:nvPr>
            <p:ph type="sldNum" sz="quarter" idx="15"/>
            <p:custDataLst>
              <p:tags r:id="rId3"/>
            </p:custDataLst>
          </p:nvPr>
        </p:nvSpPr>
        <p:spPr/>
        <p:txBody>
          <a:bodyPr/>
          <a:lstStyle/>
          <a:p>
            <a:fld id="{5E4D2043-7E31-4A53-BD33-72A88E682172}" type="slidenum">
              <a:rPr lang="en-GB" smtClean="0"/>
              <a:pPr/>
              <a:t>‹#›</a:t>
            </a:fld>
            <a:endParaRPr lang="en-GB" dirty="0"/>
          </a:p>
        </p:txBody>
      </p:sp>
      <p:sp>
        <p:nvSpPr>
          <p:cNvPr id="11" name="Classification"/>
          <p:cNvSpPr txBox="1">
            <a:spLocks noChangeArrowheads="1"/>
          </p:cNvSpPr>
          <p:nvPr userDrawn="1">
            <p:custDataLst>
              <p:tags r:id="rId4"/>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14" name="Footer"/>
          <p:cNvSpPr txBox="1">
            <a:spLocks/>
          </p:cNvSpPr>
          <p:nvPr userDrawn="1">
            <p:custDataLst>
              <p:tags r:id="rId5"/>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pic>
        <p:nvPicPr>
          <p:cNvPr id="9" name="Picture 8"/>
          <p:cNvPicPr>
            <a:picLocks noChangeAspect="1"/>
          </p:cNvPicPr>
          <p:nvPr userDrawn="1">
            <p:custDataLst>
              <p:tags r:id="rId6"/>
            </p:custDataLst>
          </p:nvPr>
        </p:nvPicPr>
        <p:blipFill>
          <a:blip r:embed="rId9"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4089743570"/>
      </p:ext>
    </p:extLst>
  </p:cSld>
  <p:clrMapOvr>
    <a:masterClrMapping/>
  </p:clrMapOvr>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wo Content"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bwMode="black">
          <a:xfrm>
            <a:off x="684213" y="1628774"/>
            <a:ext cx="3887788" cy="4392614"/>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4" name="Content Placeholder 3"/>
          <p:cNvSpPr>
            <a:spLocks noGrp="1"/>
          </p:cNvSpPr>
          <p:nvPr>
            <p:ph sz="half" idx="2"/>
          </p:nvPr>
        </p:nvSpPr>
        <p:spPr bwMode="black">
          <a:xfrm>
            <a:off x="4788024" y="1628775"/>
            <a:ext cx="3887664" cy="4392613"/>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8" name="Title 7"/>
          <p:cNvSpPr>
            <a:spLocks noGrp="1"/>
          </p:cNvSpPr>
          <p:nvPr>
            <p:ph type="title"/>
          </p:nvPr>
        </p:nvSpPr>
        <p:spPr/>
        <p:txBody>
          <a:bodyPr/>
          <a:lstStyle/>
          <a:p>
            <a:r>
              <a:rPr lang="en-GB" dirty="0" smtClean="0"/>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2603465746"/>
      </p:ext>
    </p:extLst>
  </p:cSld>
  <p:clrMapOvr>
    <a:masterClrMapping/>
  </p:clrMapOvr>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Only" preserve="1" userDrawn="1">
  <p:cSld name="Title Only">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endParaRPr lang="en-GB" dirty="0"/>
          </a:p>
        </p:txBody>
      </p:sp>
      <p:sp>
        <p:nvSpPr>
          <p:cNvPr id="7" name="Footer Placeholder 6"/>
          <p:cNvSpPr>
            <a:spLocks noGrp="1"/>
          </p:cNvSpPr>
          <p:nvPr>
            <p:ph type="ftr" sz="quarter" idx="11"/>
          </p:nvPr>
        </p:nvSpPr>
        <p:spPr/>
        <p:txBody>
          <a:bodyPr/>
          <a:lstStyle/>
          <a:p>
            <a:endParaRPr lang="en-GB" dirty="0"/>
          </a:p>
        </p:txBody>
      </p:sp>
      <p:sp>
        <p:nvSpPr>
          <p:cNvPr id="8" name="Slide Number Placeholder 7"/>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
        <p:nvSpPr>
          <p:cNvPr id="9" name="Title 8"/>
          <p:cNvSpPr>
            <a:spLocks noGrp="1"/>
          </p:cNvSpPr>
          <p:nvPr>
            <p:ph type="title"/>
          </p:nvPr>
        </p:nvSpPr>
        <p:spPr/>
        <p:txBody>
          <a:bodyPr/>
          <a:lstStyle/>
          <a:p>
            <a:r>
              <a:rPr lang="en-GB" dirty="0" smtClean="0"/>
              <a:t>Click to edit Master title style</a:t>
            </a:r>
            <a:endParaRPr lang="en-GB" dirty="0"/>
          </a:p>
        </p:txBody>
      </p:sp>
    </p:spTree>
    <p:extLst>
      <p:ext uri="{BB962C8B-B14F-4D97-AF65-F5344CB8AC3E}">
        <p14:creationId xmlns:p14="http://schemas.microsoft.com/office/powerpoint/2010/main" val="4030837911"/>
      </p:ext>
    </p:extLst>
  </p:cSld>
  <p:clrMapOvr>
    <a:masterClrMapping/>
  </p:clrMapOvr>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Key Message" preserve="1" userDrawn="1">
  <p:cSld name="Key Messag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380207407"/>
      </p:ext>
    </p:extLst>
  </p:cSld>
  <p:clrMapOvr>
    <a:masterClrMapping/>
  </p:clrMapOvr>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matchingName="Image" preserve="1" userDrawn="1">
  <p:cSld name="Image">
    <p:bg>
      <p:bgPr>
        <a:solidFill>
          <a:srgbClr val="D1DCD6"/>
        </a:solidFill>
        <a:effectLst/>
      </p:bgPr>
    </p:bg>
    <p:spTree>
      <p:nvGrpSpPr>
        <p:cNvPr id="1" name=""/>
        <p:cNvGrpSpPr/>
        <p:nvPr/>
      </p:nvGrpSpPr>
      <p:grpSpPr>
        <a:xfrm>
          <a:off x="0" y="0"/>
          <a:ext cx="0" cy="0"/>
          <a:chOff x="0" y="0"/>
          <a:chExt cx="0" cy="0"/>
        </a:xfrm>
      </p:grpSpPr>
      <p:sp>
        <p:nvSpPr>
          <p:cNvPr id="3" name="Picture Placeholder 2" hidden="1"/>
          <p:cNvSpPr>
            <a:spLocks noGrp="1"/>
          </p:cNvSpPr>
          <p:nvPr>
            <p:ph type="pic" idx="1"/>
          </p:nvPr>
        </p:nvSpPr>
        <p:spPr bwMode="gray">
          <a:xfrm>
            <a:off x="0" y="0"/>
            <a:ext cx="9144000" cy="6858000"/>
          </a:xfrm>
        </p:spPr>
        <p:txBody>
          <a:bodyPr/>
          <a:lstStyle>
            <a:lvl1pPr marL="0" indent="0">
              <a:buNone/>
              <a:defRPr sz="1200">
                <a:solidFill>
                  <a:srgbClr val="A8BAB2"/>
                </a:solidFill>
                <a:latin typeface="SwissReSans"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smtClean="0"/>
              <a:t>Click icon to add picture</a:t>
            </a:r>
            <a:endParaRPr lang="en-GB" dirty="0"/>
          </a:p>
        </p:txBody>
      </p:sp>
      <p:sp>
        <p:nvSpPr>
          <p:cNvPr id="6" name="Date Placeholder 5"/>
          <p:cNvSpPr>
            <a:spLocks noGrp="1"/>
          </p:cNvSpPr>
          <p:nvPr>
            <p:ph type="dt" sz="half" idx="10"/>
          </p:nvPr>
        </p:nvSpPr>
        <p:spPr/>
        <p:txBody>
          <a:bodyPr/>
          <a:lstStyle/>
          <a:p>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
        <p:nvSpPr>
          <p:cNvPr id="10" name="Classification"/>
          <p:cNvSpPr txBox="1">
            <a:spLocks noChangeArrowheads="1"/>
          </p:cNvSpPr>
          <p:nvPr userDrawn="1">
            <p:custDataLst>
              <p:tags r:id="rId3"/>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12" name="Footer"/>
          <p:cNvSpPr txBox="1">
            <a:spLocks/>
          </p:cNvSpPr>
          <p:nvPr userDrawn="1">
            <p:custDataLst>
              <p:tags r:id="rId4"/>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pic>
        <p:nvPicPr>
          <p:cNvPr id="5" name="Picture 4"/>
          <p:cNvPicPr>
            <a:picLocks noChangeAspect="1"/>
          </p:cNvPicPr>
          <p:nvPr userDrawn="1">
            <p:custDataLst>
              <p:tags r:id="rId5"/>
            </p:custDataLst>
          </p:nvPr>
        </p:nvPicPr>
        <p:blipFill>
          <a:blip r:embed="rId7"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992603979"/>
      </p:ext>
    </p:extLst>
  </p:cSld>
  <p:clrMapOvr>
    <a:masterClrMapping/>
  </p:clrMapOvr>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ext and Image" preserve="1" userDrawn="1">
  <p:cSld name="Text and Image">
    <p:spTree>
      <p:nvGrpSpPr>
        <p:cNvPr id="1" name=""/>
        <p:cNvGrpSpPr/>
        <p:nvPr/>
      </p:nvGrpSpPr>
      <p:grpSpPr>
        <a:xfrm>
          <a:off x="0" y="0"/>
          <a:ext cx="0" cy="0"/>
          <a:chOff x="0" y="0"/>
          <a:chExt cx="0" cy="0"/>
        </a:xfrm>
      </p:grpSpPr>
      <p:sp>
        <p:nvSpPr>
          <p:cNvPr id="12" name="Picture Placeholder 7"/>
          <p:cNvSpPr>
            <a:spLocks noGrp="1"/>
          </p:cNvSpPr>
          <p:nvPr>
            <p:ph type="pic" sz="quarter" idx="13" hasCustomPrompt="1"/>
          </p:nvPr>
        </p:nvSpPr>
        <p:spPr bwMode="gray">
          <a:xfrm>
            <a:off x="0" y="0"/>
            <a:ext cx="9144000" cy="6858000"/>
          </a:xfrm>
        </p:spPr>
        <p:txBody>
          <a:bodyPr lIns="4752000" anchor="ctr"/>
          <a:lstStyle>
            <a:lvl1pPr>
              <a:buFontTx/>
              <a:buNone/>
              <a:defRPr sz="1200">
                <a:solidFill>
                  <a:srgbClr val="A8BAB2"/>
                </a:solidFill>
                <a:latin typeface="SwissReSans" pitchFamily="34" charset="0"/>
              </a:defRPr>
            </a:lvl1pPr>
          </a:lstStyle>
          <a:p>
            <a:r>
              <a:rPr lang="en-GB" noProof="1" smtClean="0"/>
              <a:t>Select an image from the Brandic menu</a:t>
            </a:r>
            <a:endParaRPr lang="en-GB" noProof="1"/>
          </a:p>
        </p:txBody>
      </p:sp>
      <p:sp>
        <p:nvSpPr>
          <p:cNvPr id="3" name="Content Placeholder 2"/>
          <p:cNvSpPr>
            <a:spLocks noGrp="1"/>
          </p:cNvSpPr>
          <p:nvPr>
            <p:ph sz="half" idx="1"/>
          </p:nvPr>
        </p:nvSpPr>
        <p:spPr bwMode="black">
          <a:xfrm>
            <a:off x="684213" y="1628774"/>
            <a:ext cx="3527747" cy="4392614"/>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8" name="Title 7"/>
          <p:cNvSpPr>
            <a:spLocks noGrp="1"/>
          </p:cNvSpPr>
          <p:nvPr>
            <p:ph type="title"/>
          </p:nvPr>
        </p:nvSpPr>
        <p:spPr>
          <a:xfrm>
            <a:off x="684214" y="692150"/>
            <a:ext cx="3527745" cy="692647"/>
          </a:xfrm>
        </p:spPr>
        <p:txBody>
          <a:bodyPr/>
          <a:lstStyle/>
          <a:p>
            <a:r>
              <a:rPr lang="en-GB" dirty="0" smtClean="0"/>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3456722776"/>
      </p:ext>
    </p:extLst>
  </p:cSld>
  <p:clrMapOvr>
    <a:masterClrMapping/>
  </p:clrMapOvr>
  <p:hf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Statement and Image" preserve="1" userDrawn="1">
  <p:cSld name="Statement and Image">
    <p:spTree>
      <p:nvGrpSpPr>
        <p:cNvPr id="1" name=""/>
        <p:cNvGrpSpPr/>
        <p:nvPr/>
      </p:nvGrpSpPr>
      <p:grpSpPr>
        <a:xfrm>
          <a:off x="0" y="0"/>
          <a:ext cx="0" cy="0"/>
          <a:chOff x="0" y="0"/>
          <a:chExt cx="0" cy="0"/>
        </a:xfrm>
      </p:grpSpPr>
      <p:sp>
        <p:nvSpPr>
          <p:cNvPr id="12" name="Picture Placeholder 7"/>
          <p:cNvSpPr>
            <a:spLocks noGrp="1"/>
          </p:cNvSpPr>
          <p:nvPr>
            <p:ph type="pic" sz="quarter" idx="13" hasCustomPrompt="1"/>
          </p:nvPr>
        </p:nvSpPr>
        <p:spPr bwMode="gray">
          <a:xfrm>
            <a:off x="0" y="0"/>
            <a:ext cx="9144000" cy="6858000"/>
          </a:xfrm>
        </p:spPr>
        <p:txBody>
          <a:bodyPr lIns="4752000" anchor="ctr"/>
          <a:lstStyle>
            <a:lvl1pPr>
              <a:buFontTx/>
              <a:buNone/>
              <a:defRPr sz="1200">
                <a:solidFill>
                  <a:srgbClr val="A8BAB2"/>
                </a:solidFill>
                <a:latin typeface="SwissReSans" pitchFamily="34" charset="0"/>
              </a:defRPr>
            </a:lvl1pPr>
          </a:lstStyle>
          <a:p>
            <a:r>
              <a:rPr lang="en-GB" noProof="1" smtClean="0"/>
              <a:t>Select an image from the Brandic menu</a:t>
            </a:r>
            <a:endParaRPr lang="en-GB" noProof="1"/>
          </a:p>
        </p:txBody>
      </p:sp>
      <p:sp>
        <p:nvSpPr>
          <p:cNvPr id="8" name="Title 7"/>
          <p:cNvSpPr>
            <a:spLocks noGrp="1"/>
          </p:cNvSpPr>
          <p:nvPr>
            <p:ph type="title"/>
          </p:nvPr>
        </p:nvSpPr>
        <p:spPr>
          <a:xfrm>
            <a:off x="684213" y="1628773"/>
            <a:ext cx="3527747" cy="4392614"/>
          </a:xfrm>
        </p:spPr>
        <p:txBody>
          <a:bodyPr/>
          <a:lstStyle/>
          <a:p>
            <a:r>
              <a:rPr lang="en-GB" dirty="0" smtClean="0"/>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1636072674"/>
      </p:ext>
    </p:extLst>
  </p:cSld>
  <p:clrMapOvr>
    <a:masterClrMapping/>
  </p:clrMapOvr>
  <p:hf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Power Symbol" preserve="1" userDrawn="1">
  <p:cSld name="Power Symbo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dirty="0"/>
          </a:p>
        </p:txBody>
      </p:sp>
      <p:sp>
        <p:nvSpPr>
          <p:cNvPr id="3" name="Footer Placeholder 2"/>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grpSp>
        <p:nvGrpSpPr>
          <p:cNvPr id="10" name="Group 9"/>
          <p:cNvGrpSpPr/>
          <p:nvPr userDrawn="1"/>
        </p:nvGrpSpPr>
        <p:grpSpPr>
          <a:xfrm>
            <a:off x="3132138" y="1989138"/>
            <a:ext cx="2879725" cy="2879725"/>
            <a:chOff x="3132138" y="1989138"/>
            <a:chExt cx="2879725" cy="2879725"/>
          </a:xfrm>
        </p:grpSpPr>
        <p:sp>
          <p:nvSpPr>
            <p:cNvPr id="9" name="Rectangle 8"/>
            <p:cNvSpPr/>
            <p:nvPr userDrawn="1"/>
          </p:nvSpPr>
          <p:spPr>
            <a:xfrm>
              <a:off x="3707904" y="2564904"/>
              <a:ext cx="1728192" cy="1728192"/>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latin typeface="SwissReSans" pitchFamily="34" charset="0"/>
              </a:endParaRPr>
            </a:p>
          </p:txBody>
        </p:sp>
        <p:sp>
          <p:nvSpPr>
            <p:cNvPr id="8" name="Freeform 5"/>
            <p:cNvSpPr>
              <a:spLocks noEditPoints="1"/>
            </p:cNvSpPr>
            <p:nvPr userDrawn="1"/>
          </p:nvSpPr>
          <p:spPr bwMode="auto">
            <a:xfrm>
              <a:off x="3132138" y="1989138"/>
              <a:ext cx="2879725" cy="2879725"/>
            </a:xfrm>
            <a:custGeom>
              <a:avLst/>
              <a:gdLst>
                <a:gd name="T0" fmla="*/ 738 w 1476"/>
                <a:gd name="T1" fmla="*/ 0 h 1476"/>
                <a:gd name="T2" fmla="*/ 0 w 1476"/>
                <a:gd name="T3" fmla="*/ 738 h 1476"/>
                <a:gd name="T4" fmla="*/ 738 w 1476"/>
                <a:gd name="T5" fmla="*/ 1476 h 1476"/>
                <a:gd name="T6" fmla="*/ 1476 w 1476"/>
                <a:gd name="T7" fmla="*/ 738 h 1476"/>
                <a:gd name="T8" fmla="*/ 738 w 1476"/>
                <a:gd name="T9" fmla="*/ 0 h 1476"/>
                <a:gd name="T10" fmla="*/ 547 w 1476"/>
                <a:gd name="T11" fmla="*/ 1099 h 1476"/>
                <a:gd name="T12" fmla="*/ 388 w 1476"/>
                <a:gd name="T13" fmla="*/ 1099 h 1476"/>
                <a:gd name="T14" fmla="*/ 388 w 1476"/>
                <a:gd name="T15" fmla="*/ 637 h 1476"/>
                <a:gd name="T16" fmla="*/ 547 w 1476"/>
                <a:gd name="T17" fmla="*/ 637 h 1476"/>
                <a:gd name="T18" fmla="*/ 547 w 1476"/>
                <a:gd name="T19" fmla="*/ 1099 h 1476"/>
                <a:gd name="T20" fmla="*/ 817 w 1476"/>
                <a:gd name="T21" fmla="*/ 1099 h 1476"/>
                <a:gd name="T22" fmla="*/ 658 w 1476"/>
                <a:gd name="T23" fmla="*/ 1099 h 1476"/>
                <a:gd name="T24" fmla="*/ 658 w 1476"/>
                <a:gd name="T25" fmla="*/ 637 h 1476"/>
                <a:gd name="T26" fmla="*/ 817 w 1476"/>
                <a:gd name="T27" fmla="*/ 637 h 1476"/>
                <a:gd name="T28" fmla="*/ 817 w 1476"/>
                <a:gd name="T29" fmla="*/ 1099 h 1476"/>
                <a:gd name="T30" fmla="*/ 1088 w 1476"/>
                <a:gd name="T31" fmla="*/ 1099 h 1476"/>
                <a:gd name="T32" fmla="*/ 929 w 1476"/>
                <a:gd name="T33" fmla="*/ 1099 h 1476"/>
                <a:gd name="T34" fmla="*/ 929 w 1476"/>
                <a:gd name="T35" fmla="*/ 637 h 1476"/>
                <a:gd name="T36" fmla="*/ 1088 w 1476"/>
                <a:gd name="T37" fmla="*/ 637 h 1476"/>
                <a:gd name="T38" fmla="*/ 1088 w 1476"/>
                <a:gd name="T39" fmla="*/ 1099 h 1476"/>
                <a:gd name="T40" fmla="*/ 1094 w 1476"/>
                <a:gd name="T41" fmla="*/ 524 h 1476"/>
                <a:gd name="T42" fmla="*/ 382 w 1476"/>
                <a:gd name="T43" fmla="*/ 524 h 1476"/>
                <a:gd name="T44" fmla="*/ 382 w 1476"/>
                <a:gd name="T45" fmla="*/ 374 h 1476"/>
                <a:gd name="T46" fmla="*/ 1094 w 1476"/>
                <a:gd name="T47" fmla="*/ 374 h 1476"/>
                <a:gd name="T48" fmla="*/ 1094 w 1476"/>
                <a:gd name="T49" fmla="*/ 524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76" h="1476">
                  <a:moveTo>
                    <a:pt x="738" y="0"/>
                  </a:moveTo>
                  <a:cubicBezTo>
                    <a:pt x="330" y="0"/>
                    <a:pt x="0" y="331"/>
                    <a:pt x="0" y="738"/>
                  </a:cubicBezTo>
                  <a:cubicBezTo>
                    <a:pt x="0" y="1146"/>
                    <a:pt x="330" y="1476"/>
                    <a:pt x="738" y="1476"/>
                  </a:cubicBezTo>
                  <a:cubicBezTo>
                    <a:pt x="1145" y="1476"/>
                    <a:pt x="1476" y="1146"/>
                    <a:pt x="1476" y="738"/>
                  </a:cubicBezTo>
                  <a:cubicBezTo>
                    <a:pt x="1476" y="331"/>
                    <a:pt x="1145" y="0"/>
                    <a:pt x="738" y="0"/>
                  </a:cubicBezTo>
                  <a:moveTo>
                    <a:pt x="547" y="1099"/>
                  </a:moveTo>
                  <a:cubicBezTo>
                    <a:pt x="388" y="1099"/>
                    <a:pt x="388" y="1099"/>
                    <a:pt x="388" y="1099"/>
                  </a:cubicBezTo>
                  <a:cubicBezTo>
                    <a:pt x="388" y="637"/>
                    <a:pt x="388" y="637"/>
                    <a:pt x="388" y="637"/>
                  </a:cubicBezTo>
                  <a:cubicBezTo>
                    <a:pt x="547" y="637"/>
                    <a:pt x="547" y="637"/>
                    <a:pt x="547" y="637"/>
                  </a:cubicBezTo>
                  <a:lnTo>
                    <a:pt x="547" y="1099"/>
                  </a:lnTo>
                  <a:close/>
                  <a:moveTo>
                    <a:pt x="817" y="1099"/>
                  </a:moveTo>
                  <a:cubicBezTo>
                    <a:pt x="658" y="1099"/>
                    <a:pt x="658" y="1099"/>
                    <a:pt x="658" y="1099"/>
                  </a:cubicBezTo>
                  <a:cubicBezTo>
                    <a:pt x="658" y="637"/>
                    <a:pt x="658" y="637"/>
                    <a:pt x="658" y="637"/>
                  </a:cubicBezTo>
                  <a:cubicBezTo>
                    <a:pt x="817" y="637"/>
                    <a:pt x="817" y="637"/>
                    <a:pt x="817" y="637"/>
                  </a:cubicBezTo>
                  <a:lnTo>
                    <a:pt x="817" y="1099"/>
                  </a:lnTo>
                  <a:close/>
                  <a:moveTo>
                    <a:pt x="1088" y="1099"/>
                  </a:moveTo>
                  <a:cubicBezTo>
                    <a:pt x="929" y="1099"/>
                    <a:pt x="929" y="1099"/>
                    <a:pt x="929" y="1099"/>
                  </a:cubicBezTo>
                  <a:cubicBezTo>
                    <a:pt x="929" y="637"/>
                    <a:pt x="929" y="637"/>
                    <a:pt x="929" y="637"/>
                  </a:cubicBezTo>
                  <a:cubicBezTo>
                    <a:pt x="1088" y="637"/>
                    <a:pt x="1088" y="637"/>
                    <a:pt x="1088" y="637"/>
                  </a:cubicBezTo>
                  <a:lnTo>
                    <a:pt x="1088" y="1099"/>
                  </a:lnTo>
                  <a:close/>
                  <a:moveTo>
                    <a:pt x="1094" y="524"/>
                  </a:moveTo>
                  <a:cubicBezTo>
                    <a:pt x="382" y="524"/>
                    <a:pt x="382" y="524"/>
                    <a:pt x="382" y="524"/>
                  </a:cubicBezTo>
                  <a:cubicBezTo>
                    <a:pt x="382" y="374"/>
                    <a:pt x="382" y="374"/>
                    <a:pt x="382" y="374"/>
                  </a:cubicBezTo>
                  <a:cubicBezTo>
                    <a:pt x="1094" y="374"/>
                    <a:pt x="1094" y="374"/>
                    <a:pt x="1094" y="374"/>
                  </a:cubicBezTo>
                  <a:lnTo>
                    <a:pt x="1094" y="524"/>
                  </a:lnTo>
                  <a:close/>
                </a:path>
              </a:pathLst>
            </a:custGeom>
            <a:solidFill>
              <a:srgbClr val="627D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3829407153"/>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tatement and Image" preserve="1" userDrawn="1">
  <p:cSld name="Statement and Image">
    <p:spTree>
      <p:nvGrpSpPr>
        <p:cNvPr id="1" name=""/>
        <p:cNvGrpSpPr/>
        <p:nvPr/>
      </p:nvGrpSpPr>
      <p:grpSpPr>
        <a:xfrm>
          <a:off x="0" y="0"/>
          <a:ext cx="0" cy="0"/>
          <a:chOff x="0" y="0"/>
          <a:chExt cx="0" cy="0"/>
        </a:xfrm>
      </p:grpSpPr>
      <p:sp>
        <p:nvSpPr>
          <p:cNvPr id="12" name="Picture Placeholder 7"/>
          <p:cNvSpPr>
            <a:spLocks noGrp="1"/>
          </p:cNvSpPr>
          <p:nvPr>
            <p:ph type="pic" sz="quarter" idx="13" hasCustomPrompt="1"/>
          </p:nvPr>
        </p:nvSpPr>
        <p:spPr bwMode="gray">
          <a:xfrm>
            <a:off x="0" y="0"/>
            <a:ext cx="9144000" cy="6858000"/>
          </a:xfrm>
        </p:spPr>
        <p:txBody>
          <a:bodyPr lIns="4752000" anchor="ctr"/>
          <a:lstStyle>
            <a:lvl1pPr>
              <a:buFontTx/>
              <a:buNone/>
              <a:defRPr sz="1200">
                <a:solidFill>
                  <a:srgbClr val="A8BAB2"/>
                </a:solidFill>
                <a:latin typeface="SwissReSans" pitchFamily="34" charset="0"/>
              </a:defRPr>
            </a:lvl1pPr>
          </a:lstStyle>
          <a:p>
            <a:r>
              <a:rPr lang="en-GB" noProof="1" smtClean="0"/>
              <a:t>Select an image from the Brandic menu</a:t>
            </a:r>
            <a:endParaRPr lang="en-GB" noProof="1"/>
          </a:p>
        </p:txBody>
      </p:sp>
      <p:sp>
        <p:nvSpPr>
          <p:cNvPr id="8" name="Title 7"/>
          <p:cNvSpPr>
            <a:spLocks noGrp="1"/>
          </p:cNvSpPr>
          <p:nvPr>
            <p:ph type="title"/>
          </p:nvPr>
        </p:nvSpPr>
        <p:spPr>
          <a:xfrm>
            <a:off x="684213" y="1628773"/>
            <a:ext cx="3527747" cy="4392614"/>
          </a:xfrm>
        </p:spPr>
        <p:txBody>
          <a:bodyPr/>
          <a:lstStyle/>
          <a:p>
            <a:r>
              <a:rPr lang="en-GB" dirty="0" smtClean="0"/>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1123138428"/>
      </p:ext>
    </p:extLst>
  </p:cSld>
  <p:clrMapOvr>
    <a:masterClrMapping/>
  </p:clrMapOvr>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matchingName="Closing" preserve="1" userDrawn="1">
  <p:cSld name="Closing">
    <p:spTree>
      <p:nvGrpSpPr>
        <p:cNvPr id="1" name=""/>
        <p:cNvGrpSpPr/>
        <p:nvPr/>
      </p:nvGrpSpPr>
      <p:grpSpPr>
        <a:xfrm>
          <a:off x="0" y="0"/>
          <a:ext cx="0" cy="0"/>
          <a:chOff x="0" y="0"/>
          <a:chExt cx="0" cy="0"/>
        </a:xfrm>
      </p:grpSpPr>
      <p:pic>
        <p:nvPicPr>
          <p:cNvPr id="5" name="Picture 4"/>
          <p:cNvPicPr>
            <a:picLocks/>
          </p:cNvPicPr>
          <p:nvPr userDrawn="1">
            <p:custDataLst>
              <p:tags r:id="rId2"/>
            </p:custDataLst>
          </p:nvPr>
        </p:nvPicPr>
        <p:blipFill>
          <a:blip r:embed="rId8">
            <a:extLst>
              <a:ext uri="{28A0092B-C50C-407E-A947-70E740481C1C}">
                <a14:useLocalDpi xmlns:a14="http://schemas.microsoft.com/office/drawing/2010/main" val="0"/>
              </a:ext>
            </a:extLst>
          </a:blip>
          <a:stretch>
            <a:fillRect/>
          </a:stretch>
        </p:blipFill>
        <p:spPr bwMode="hidden">
          <a:xfrm>
            <a:off x="0" y="0"/>
            <a:ext cx="9144000" cy="6858000"/>
          </a:xfrm>
          <a:prstGeom prst="rect">
            <a:avLst/>
          </a:prstGeom>
        </p:spPr>
      </p:pic>
      <p:sp>
        <p:nvSpPr>
          <p:cNvPr id="2" name="Title 1"/>
          <p:cNvSpPr>
            <a:spLocks noGrp="1"/>
          </p:cNvSpPr>
          <p:nvPr>
            <p:ph type="ctrTitle"/>
          </p:nvPr>
        </p:nvSpPr>
        <p:spPr bwMode="black">
          <a:xfrm>
            <a:off x="684213" y="1628775"/>
            <a:ext cx="7272163" cy="1329620"/>
          </a:xfrm>
        </p:spPr>
        <p:txBody>
          <a:bodyPr anchor="t" anchorCtr="0">
            <a:noAutofit/>
          </a:bodyPr>
          <a:lstStyle>
            <a:lvl1pPr algn="l">
              <a:lnSpc>
                <a:spcPct val="80000"/>
              </a:lnSpc>
              <a:defRPr sz="4800">
                <a:solidFill>
                  <a:srgbClr val="FFFFFF"/>
                </a:solidFill>
                <a:latin typeface="SwissReSans Light" pitchFamily="34" charset="0"/>
              </a:defRPr>
            </a:lvl1pPr>
          </a:lstStyle>
          <a:p>
            <a:r>
              <a:rPr lang="en-GB" dirty="0" smtClean="0"/>
              <a:t>Click to edit Master title style</a:t>
            </a:r>
            <a:endParaRPr lang="en-GB" dirty="0"/>
          </a:p>
        </p:txBody>
      </p:sp>
      <p:sp>
        <p:nvSpPr>
          <p:cNvPr id="3" name="Date Placeholder 2"/>
          <p:cNvSpPr>
            <a:spLocks noGrp="1"/>
          </p:cNvSpPr>
          <p:nvPr>
            <p:ph type="dt" sz="half" idx="10"/>
          </p:nvPr>
        </p:nvSpPr>
        <p:spPr/>
        <p:txBody>
          <a:bodyPr/>
          <a:lstStyle/>
          <a:p>
            <a:endParaRPr lang="en-GB" dirty="0"/>
          </a:p>
        </p:txBody>
      </p:sp>
      <p:sp>
        <p:nvSpPr>
          <p:cNvPr id="7" name="Footer Placeholder 6"/>
          <p:cNvSpPr>
            <a:spLocks noGrp="1"/>
          </p:cNvSpPr>
          <p:nvPr>
            <p:ph type="ftr" sz="quarter" idx="11"/>
          </p:nvPr>
        </p:nvSpPr>
        <p:spPr/>
        <p:txBody>
          <a:bodyPr/>
          <a:lstStyle/>
          <a:p>
            <a:endParaRPr lang="en-GB" dirty="0"/>
          </a:p>
        </p:txBody>
      </p:sp>
      <p:sp>
        <p:nvSpPr>
          <p:cNvPr id="8" name="Slide Number Placeholder 7"/>
          <p:cNvSpPr>
            <a:spLocks noGrp="1"/>
          </p:cNvSpPr>
          <p:nvPr>
            <p:ph type="sldNum" sz="quarter" idx="12"/>
            <p:custDataLst>
              <p:tags r:id="rId3"/>
            </p:custDataLst>
          </p:nvPr>
        </p:nvSpPr>
        <p:spPr/>
        <p:txBody>
          <a:bodyPr/>
          <a:lstStyle/>
          <a:p>
            <a:fld id="{5E4D2043-7E31-4A53-BD33-72A88E682172}" type="slidenum">
              <a:rPr lang="en-GB" smtClean="0"/>
              <a:pPr/>
              <a:t>‹#›</a:t>
            </a:fld>
            <a:endParaRPr lang="en-GB" dirty="0"/>
          </a:p>
        </p:txBody>
      </p:sp>
      <p:sp>
        <p:nvSpPr>
          <p:cNvPr id="9" name="Text Placeholder 9"/>
          <p:cNvSpPr>
            <a:spLocks noGrp="1"/>
          </p:cNvSpPr>
          <p:nvPr>
            <p:ph type="body" sz="quarter" idx="13"/>
          </p:nvPr>
        </p:nvSpPr>
        <p:spPr>
          <a:xfrm>
            <a:off x="684213" y="3573016"/>
            <a:ext cx="7272163" cy="2448372"/>
          </a:xfrm>
        </p:spPr>
        <p:txBody>
          <a:bodyPr/>
          <a:lstStyle>
            <a:lvl1pPr marL="0" indent="0">
              <a:spcBef>
                <a:spcPts val="0"/>
              </a:spcBef>
              <a:spcAft>
                <a:spcPts val="1200"/>
              </a:spcAft>
              <a:buFontTx/>
              <a:buNone/>
              <a:defRPr sz="1200">
                <a:solidFill>
                  <a:srgbClr val="283E36"/>
                </a:solidFill>
                <a:latin typeface="SwissReSans Light" panose="020B0504020202020204" pitchFamily="34" charset="0"/>
              </a:defRPr>
            </a:lvl1pPr>
            <a:lvl2pPr marL="182562" indent="0">
              <a:spcBef>
                <a:spcPts val="0"/>
              </a:spcBef>
              <a:spcAft>
                <a:spcPts val="1200"/>
              </a:spcAft>
              <a:buFontTx/>
              <a:buNone/>
              <a:defRPr sz="1200">
                <a:solidFill>
                  <a:srgbClr val="283E36"/>
                </a:solidFill>
                <a:latin typeface="SwissReSans Light" panose="020B0504020202020204" pitchFamily="34" charset="0"/>
              </a:defRPr>
            </a:lvl2pPr>
            <a:lvl3pPr marL="444500" indent="0">
              <a:spcBef>
                <a:spcPts val="0"/>
              </a:spcBef>
              <a:spcAft>
                <a:spcPts val="1200"/>
              </a:spcAft>
              <a:buFontTx/>
              <a:buNone/>
              <a:defRPr sz="1200">
                <a:solidFill>
                  <a:srgbClr val="283E36"/>
                </a:solidFill>
                <a:latin typeface="SwissReSans Light" panose="020B0504020202020204" pitchFamily="34" charset="0"/>
              </a:defRPr>
            </a:lvl3pPr>
            <a:lvl4pPr marL="715963" indent="0">
              <a:spcBef>
                <a:spcPts val="0"/>
              </a:spcBef>
              <a:spcAft>
                <a:spcPts val="1200"/>
              </a:spcAft>
              <a:buFontTx/>
              <a:buNone/>
              <a:defRPr sz="1200">
                <a:solidFill>
                  <a:srgbClr val="283E36"/>
                </a:solidFill>
                <a:latin typeface="SwissReSans Light" panose="020B0504020202020204" pitchFamily="34" charset="0"/>
              </a:defRPr>
            </a:lvl4pPr>
            <a:lvl5pPr marL="985838" indent="0">
              <a:spcBef>
                <a:spcPts val="0"/>
              </a:spcBef>
              <a:spcAft>
                <a:spcPts val="1200"/>
              </a:spcAft>
              <a:buFontTx/>
              <a:buNone/>
              <a:defRPr sz="1200">
                <a:solidFill>
                  <a:srgbClr val="283E36"/>
                </a:solidFill>
                <a:latin typeface="SwissReSans Light" panose="020B0504020202020204" pitchFamily="34" charset="0"/>
              </a:defRPr>
            </a:lvl5pPr>
          </a:lstStyle>
          <a:p>
            <a:pPr lvl="0"/>
            <a:r>
              <a:rPr lang="en-GB" dirty="0" smtClean="0"/>
              <a:t>Click to edit Master text styles</a:t>
            </a:r>
          </a:p>
        </p:txBody>
      </p:sp>
      <p:sp>
        <p:nvSpPr>
          <p:cNvPr id="10" name="Classification"/>
          <p:cNvSpPr txBox="1">
            <a:spLocks noChangeArrowheads="1"/>
          </p:cNvSpPr>
          <p:nvPr userDrawn="1">
            <p:custDataLst>
              <p:tags r:id="rId4"/>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13" name="Footer"/>
          <p:cNvSpPr txBox="1">
            <a:spLocks/>
          </p:cNvSpPr>
          <p:nvPr userDrawn="1">
            <p:custDataLst>
              <p:tags r:id="rId5"/>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pic>
        <p:nvPicPr>
          <p:cNvPr id="11" name="Picture 10"/>
          <p:cNvPicPr>
            <a:picLocks noChangeAspect="1"/>
          </p:cNvPicPr>
          <p:nvPr userDrawn="1">
            <p:custDataLst>
              <p:tags r:id="rId6"/>
            </p:custDataLst>
          </p:nvPr>
        </p:nvPicPr>
        <p:blipFill>
          <a:blip r:embed="rId9"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191501945"/>
      </p:ext>
    </p:extLst>
  </p:cSld>
  <p:clrMapOvr>
    <a:masterClrMapping/>
  </p:clrMapOvr>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matchingName="Title Slide" preserve="1" userDrawn="1">
  <p:cSld name="Title Slide">
    <p:bg>
      <p:bgPr>
        <a:solidFill>
          <a:srgbClr val="D1DCD6"/>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bwMode="gray">
          <a:xfrm>
            <a:off x="0" y="0"/>
            <a:ext cx="9144000" cy="6858000"/>
          </a:xfrm>
        </p:spPr>
        <p:txBody>
          <a:bodyPr/>
          <a:lstStyle>
            <a:lvl1pPr>
              <a:buFontTx/>
              <a:buNone/>
              <a:defRPr sz="1200">
                <a:solidFill>
                  <a:srgbClr val="A8BAB2"/>
                </a:solidFill>
                <a:latin typeface="SwissReSans" pitchFamily="34" charset="0"/>
              </a:defRPr>
            </a:lvl1pPr>
          </a:lstStyle>
          <a:p>
            <a:r>
              <a:rPr lang="en-GB" dirty="0" smtClean="0"/>
              <a:t>Click icon to add picture</a:t>
            </a:r>
            <a:endParaRPr lang="en-GB" dirty="0"/>
          </a:p>
        </p:txBody>
      </p:sp>
      <p:sp>
        <p:nvSpPr>
          <p:cNvPr id="2" name="Title 1"/>
          <p:cNvSpPr>
            <a:spLocks noGrp="1"/>
          </p:cNvSpPr>
          <p:nvPr>
            <p:ph type="ctrTitle"/>
          </p:nvPr>
        </p:nvSpPr>
        <p:spPr bwMode="white">
          <a:xfrm>
            <a:off x="684213" y="1628776"/>
            <a:ext cx="7272163" cy="1296168"/>
          </a:xfrm>
        </p:spPr>
        <p:txBody>
          <a:bodyPr>
            <a:noAutofit/>
          </a:bodyPr>
          <a:lstStyle>
            <a:lvl1pPr algn="l">
              <a:lnSpc>
                <a:spcPct val="80000"/>
              </a:lnSpc>
              <a:defRPr sz="4800">
                <a:solidFill>
                  <a:srgbClr val="FFFFFF"/>
                </a:solidFill>
                <a:latin typeface="SwissReSans Light" pitchFamily="34" charset="0"/>
              </a:defRPr>
            </a:lvl1pPr>
          </a:lstStyle>
          <a:p>
            <a:r>
              <a:rPr lang="en-GB" dirty="0" smtClean="0"/>
              <a:t>Click to edit Master title style</a:t>
            </a:r>
            <a:endParaRPr lang="en-GB" dirty="0"/>
          </a:p>
        </p:txBody>
      </p:sp>
      <p:sp>
        <p:nvSpPr>
          <p:cNvPr id="3" name="Subtitle 2"/>
          <p:cNvSpPr>
            <a:spLocks noGrp="1"/>
          </p:cNvSpPr>
          <p:nvPr>
            <p:ph type="subTitle" idx="1"/>
          </p:nvPr>
        </p:nvSpPr>
        <p:spPr bwMode="white">
          <a:xfrm>
            <a:off x="684213" y="2996952"/>
            <a:ext cx="7272163" cy="288032"/>
          </a:xfrm>
        </p:spPr>
        <p:txBody>
          <a:bodyPr/>
          <a:lstStyle>
            <a:lvl1pPr marL="0" indent="0" algn="l">
              <a:lnSpc>
                <a:spcPct val="100000"/>
              </a:lnSpc>
              <a:spcBef>
                <a:spcPts val="0"/>
              </a:spcBef>
              <a:buNone/>
              <a:defRPr>
                <a:solidFill>
                  <a:srgbClr val="FFFFFF"/>
                </a:solidFill>
                <a:latin typeface="SwissReSans"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Click to edit Master subtitle style</a:t>
            </a:r>
            <a:endParaRPr lang="en-GB" dirty="0"/>
          </a:p>
        </p:txBody>
      </p:sp>
      <p:sp>
        <p:nvSpPr>
          <p:cNvPr id="11" name="Classification"/>
          <p:cNvSpPr txBox="1">
            <a:spLocks noChangeArrowheads="1"/>
          </p:cNvSpPr>
          <p:nvPr userDrawn="1">
            <p:custDataLst>
              <p:tags r:id="rId2"/>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pic>
        <p:nvPicPr>
          <p:cNvPr id="6" name="Picture 5"/>
          <p:cNvPicPr>
            <a:picLocks noChangeAspect="1"/>
          </p:cNvPicPr>
          <p:nvPr userDrawn="1">
            <p:custDataLst>
              <p:tags r:id="rId3"/>
            </p:custDataLst>
          </p:nvPr>
        </p:nvPicPr>
        <p:blipFill>
          <a:blip r:embed="rId5" cstate="print">
            <a:extLst>
              <a:ext uri="{28A0092B-C50C-407E-A947-70E740481C1C}">
                <a14:useLocalDpi xmlns:a14="http://schemas.microsoft.com/office/drawing/2010/main" val="0"/>
              </a:ext>
            </a:extLst>
          </a:blip>
          <a:stretch>
            <a:fillRect/>
          </a:stretch>
        </p:blipFill>
        <p:spPr bwMode="gray">
          <a:xfrm>
            <a:off x="263426" y="301052"/>
            <a:ext cx="1379177" cy="324512"/>
          </a:xfrm>
          <a:prstGeom prst="rect">
            <a:avLst/>
          </a:prstGeom>
        </p:spPr>
      </p:pic>
    </p:spTree>
    <p:extLst>
      <p:ext uri="{BB962C8B-B14F-4D97-AF65-F5344CB8AC3E}">
        <p14:creationId xmlns:p14="http://schemas.microsoft.com/office/powerpoint/2010/main" val="245210390"/>
      </p:ext>
    </p:extLst>
  </p:cSld>
  <p:clrMapOvr>
    <a:masterClrMapping/>
  </p:clrMapOvr>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and Content"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black">
          <a:xfrm>
            <a:off x="684213" y="1628775"/>
            <a:ext cx="7991475" cy="4392513"/>
          </a:xfrm>
        </p:spPr>
        <p:txBody>
          <a:bodyPr/>
          <a:lstStyle>
            <a:lvl1pPr>
              <a:defRPr>
                <a:latin typeface="SwissReSans" pitchFamily="34" charset="0"/>
              </a:defRPr>
            </a:lvl1pPr>
            <a:lvl2pPr>
              <a:defRPr>
                <a:latin typeface="SwissReSans" pitchFamily="34" charset="0"/>
              </a:defRPr>
            </a:lvl2pPr>
            <a:lvl3pPr>
              <a:defRPr>
                <a:latin typeface="SwissReSans" pitchFamily="34" charset="0"/>
              </a:defRPr>
            </a:lvl3pPr>
            <a:lvl4pPr>
              <a:defRPr>
                <a:latin typeface="SwissReSans" pitchFamily="34" charset="0"/>
              </a:defRPr>
            </a:lvl4pPr>
            <a:lvl5pPr>
              <a:defRPr>
                <a:latin typeface="SwissReSans" pitchFamily="34" charset="0"/>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5" name="Title 4"/>
          <p:cNvSpPr>
            <a:spLocks noGrp="1"/>
          </p:cNvSpPr>
          <p:nvPr>
            <p:ph type="title"/>
          </p:nvPr>
        </p:nvSpPr>
        <p:spPr/>
        <p:txBody>
          <a:bodyPr/>
          <a:lstStyle/>
          <a:p>
            <a:r>
              <a:rPr lang="en-GB" dirty="0" smtClean="0"/>
              <a:t>Click to edit Master title style</a:t>
            </a:r>
            <a:endParaRPr lang="en-GB" dirty="0"/>
          </a:p>
        </p:txBody>
      </p:sp>
      <p:sp>
        <p:nvSpPr>
          <p:cNvPr id="7" name="Date Placeholder 6"/>
          <p:cNvSpPr>
            <a:spLocks noGrp="1"/>
          </p:cNvSpPr>
          <p:nvPr>
            <p:ph type="dt" sz="half" idx="10"/>
          </p:nvPr>
        </p:nvSpPr>
        <p:spPr/>
        <p:txBody>
          <a:bodyPr/>
          <a:lstStyle/>
          <a:p>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3499358767"/>
      </p:ext>
    </p:extLst>
  </p:cSld>
  <p:clrMapOvr>
    <a:masterClrMapping/>
  </p:clrMapOvr>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matchingName="Section Header" preserve="1" userDrawn="1">
  <p:cSld name="Section Header">
    <p:spTree>
      <p:nvGrpSpPr>
        <p:cNvPr id="1" name=""/>
        <p:cNvGrpSpPr/>
        <p:nvPr/>
      </p:nvGrpSpPr>
      <p:grpSpPr>
        <a:xfrm>
          <a:off x="0" y="0"/>
          <a:ext cx="0" cy="0"/>
          <a:chOff x="0" y="0"/>
          <a:chExt cx="0" cy="0"/>
        </a:xfrm>
      </p:grpSpPr>
      <p:pic>
        <p:nvPicPr>
          <p:cNvPr id="5" name="Picture 4"/>
          <p:cNvPicPr>
            <a:picLocks/>
          </p:cNvPicPr>
          <p:nvPr userDrawn="1">
            <p:custDataLst>
              <p:tags r:id="rId2"/>
            </p:custDataLst>
          </p:nvPr>
        </p:nvPicPr>
        <p:blipFill>
          <a:blip r:embed="rId8">
            <a:extLst>
              <a:ext uri="{28A0092B-C50C-407E-A947-70E740481C1C}">
                <a14:useLocalDpi xmlns:a14="http://schemas.microsoft.com/office/drawing/2010/main" val="0"/>
              </a:ext>
            </a:extLst>
          </a:blip>
          <a:stretch>
            <a:fillRect/>
          </a:stretch>
        </p:blipFill>
        <p:spPr bwMode="hidden">
          <a:xfrm>
            <a:off x="0" y="0"/>
            <a:ext cx="9144000" cy="6858000"/>
          </a:xfrm>
          <a:prstGeom prst="rect">
            <a:avLst/>
          </a:prstGeom>
        </p:spPr>
      </p:pic>
      <p:sp>
        <p:nvSpPr>
          <p:cNvPr id="2" name="Title 1"/>
          <p:cNvSpPr>
            <a:spLocks noGrp="1"/>
          </p:cNvSpPr>
          <p:nvPr>
            <p:ph type="title"/>
          </p:nvPr>
        </p:nvSpPr>
        <p:spPr bwMode="black">
          <a:xfrm>
            <a:off x="684213" y="1628775"/>
            <a:ext cx="7272163" cy="1329620"/>
          </a:xfrm>
        </p:spPr>
        <p:txBody>
          <a:bodyPr vert="horz" lIns="0" tIns="0" rIns="0" bIns="0" rtlCol="0" anchor="t" anchorCtr="0">
            <a:noAutofit/>
          </a:bodyPr>
          <a:lstStyle>
            <a:lvl1pPr algn="l" defTabSz="914400" rtl="0" eaLnBrk="1" latinLnBrk="0" hangingPunct="1">
              <a:lnSpc>
                <a:spcPct val="80000"/>
              </a:lnSpc>
              <a:spcBef>
                <a:spcPct val="0"/>
              </a:spcBef>
              <a:buNone/>
              <a:defRPr lang="en-GB" sz="4800" kern="1200" dirty="0">
                <a:solidFill>
                  <a:srgbClr val="FFFFFF"/>
                </a:solidFill>
                <a:latin typeface="SwissReSans Light" pitchFamily="34" charset="0"/>
                <a:ea typeface="+mj-ea"/>
                <a:cs typeface="+mj-cs"/>
              </a:defRPr>
            </a:lvl1pPr>
          </a:lstStyle>
          <a:p>
            <a:r>
              <a:rPr lang="en-GB" dirty="0" smtClean="0"/>
              <a:t>Click to edit Master title style</a:t>
            </a:r>
            <a:endParaRPr lang="en-GB" dirty="0"/>
          </a:p>
        </p:txBody>
      </p:sp>
      <p:sp>
        <p:nvSpPr>
          <p:cNvPr id="10" name="Text Placeholder 9"/>
          <p:cNvSpPr>
            <a:spLocks noGrp="1"/>
          </p:cNvSpPr>
          <p:nvPr>
            <p:ph type="body" sz="quarter" idx="12"/>
          </p:nvPr>
        </p:nvSpPr>
        <p:spPr>
          <a:xfrm>
            <a:off x="684213" y="3573016"/>
            <a:ext cx="7272163" cy="2448372"/>
          </a:xfrm>
        </p:spPr>
        <p:txBody>
          <a:bodyPr/>
          <a:lstStyle>
            <a:lvl1pPr>
              <a:spcBef>
                <a:spcPts val="0"/>
              </a:spcBef>
              <a:defRPr sz="1800">
                <a:solidFill>
                  <a:srgbClr val="283E36"/>
                </a:solidFill>
                <a:latin typeface="SwissReSans Light" panose="020B0504020202020204" pitchFamily="34" charset="0"/>
              </a:defRPr>
            </a:lvl1pPr>
            <a:lvl2pPr>
              <a:spcBef>
                <a:spcPts val="0"/>
              </a:spcBef>
              <a:defRPr sz="1600">
                <a:solidFill>
                  <a:srgbClr val="283E36"/>
                </a:solidFill>
                <a:latin typeface="SwissReSans Light" panose="020B0504020202020204" pitchFamily="34" charset="0"/>
              </a:defRPr>
            </a:lvl2pPr>
            <a:lvl3pPr>
              <a:spcBef>
                <a:spcPts val="0"/>
              </a:spcBef>
              <a:defRPr sz="1600">
                <a:solidFill>
                  <a:srgbClr val="283E36"/>
                </a:solidFill>
                <a:latin typeface="SwissReSans Light" panose="020B0504020202020204" pitchFamily="34" charset="0"/>
              </a:defRPr>
            </a:lvl3pPr>
            <a:lvl4pPr>
              <a:spcBef>
                <a:spcPts val="0"/>
              </a:spcBef>
              <a:defRPr sz="1600">
                <a:solidFill>
                  <a:srgbClr val="283E36"/>
                </a:solidFill>
                <a:latin typeface="SwissReSans Light" panose="020B0504020202020204" pitchFamily="34" charset="0"/>
              </a:defRPr>
            </a:lvl4pPr>
            <a:lvl5pPr>
              <a:spcBef>
                <a:spcPts val="0"/>
              </a:spcBef>
              <a:defRPr sz="1600">
                <a:solidFill>
                  <a:srgbClr val="283E36"/>
                </a:solidFill>
                <a:latin typeface="SwissReSans Light" panose="020B0504020202020204" pitchFamily="34" charset="0"/>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3" name="Date Placeholder 2"/>
          <p:cNvSpPr>
            <a:spLocks noGrp="1"/>
          </p:cNvSpPr>
          <p:nvPr>
            <p:ph type="dt" sz="half" idx="13"/>
          </p:nvPr>
        </p:nvSpPr>
        <p:spPr/>
        <p:txBody>
          <a:bodyPr/>
          <a:lstStyle/>
          <a:p>
            <a:endParaRPr lang="en-GB" dirty="0"/>
          </a:p>
        </p:txBody>
      </p:sp>
      <p:sp>
        <p:nvSpPr>
          <p:cNvPr id="4" name="Footer Placeholder 3"/>
          <p:cNvSpPr>
            <a:spLocks noGrp="1"/>
          </p:cNvSpPr>
          <p:nvPr>
            <p:ph type="ftr" sz="quarter" idx="14"/>
          </p:nvPr>
        </p:nvSpPr>
        <p:spPr/>
        <p:txBody>
          <a:bodyPr/>
          <a:lstStyle/>
          <a:p>
            <a:endParaRPr lang="en-GB" dirty="0"/>
          </a:p>
        </p:txBody>
      </p:sp>
      <p:sp>
        <p:nvSpPr>
          <p:cNvPr id="8" name="Slide Number Placeholder 7"/>
          <p:cNvSpPr>
            <a:spLocks noGrp="1"/>
          </p:cNvSpPr>
          <p:nvPr>
            <p:ph type="sldNum" sz="quarter" idx="15"/>
            <p:custDataLst>
              <p:tags r:id="rId3"/>
            </p:custDataLst>
          </p:nvPr>
        </p:nvSpPr>
        <p:spPr/>
        <p:txBody>
          <a:bodyPr/>
          <a:lstStyle/>
          <a:p>
            <a:fld id="{5E4D2043-7E31-4A53-BD33-72A88E682172}" type="slidenum">
              <a:rPr lang="en-GB" smtClean="0"/>
              <a:pPr/>
              <a:t>‹#›</a:t>
            </a:fld>
            <a:endParaRPr lang="en-GB" dirty="0"/>
          </a:p>
        </p:txBody>
      </p:sp>
      <p:sp>
        <p:nvSpPr>
          <p:cNvPr id="11" name="Classification"/>
          <p:cNvSpPr txBox="1">
            <a:spLocks noChangeArrowheads="1"/>
          </p:cNvSpPr>
          <p:nvPr userDrawn="1">
            <p:custDataLst>
              <p:tags r:id="rId4"/>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14" name="Footer"/>
          <p:cNvSpPr txBox="1">
            <a:spLocks/>
          </p:cNvSpPr>
          <p:nvPr userDrawn="1">
            <p:custDataLst>
              <p:tags r:id="rId5"/>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pic>
        <p:nvPicPr>
          <p:cNvPr id="9" name="Picture 8"/>
          <p:cNvPicPr>
            <a:picLocks noChangeAspect="1"/>
          </p:cNvPicPr>
          <p:nvPr userDrawn="1">
            <p:custDataLst>
              <p:tags r:id="rId6"/>
            </p:custDataLst>
          </p:nvPr>
        </p:nvPicPr>
        <p:blipFill>
          <a:blip r:embed="rId9"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1705154497"/>
      </p:ext>
    </p:extLst>
  </p:cSld>
  <p:clrMapOvr>
    <a:masterClrMapping/>
  </p:clrMapOvr>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wo Content"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bwMode="black">
          <a:xfrm>
            <a:off x="684213" y="1628774"/>
            <a:ext cx="3887788" cy="4392614"/>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4" name="Content Placeholder 3"/>
          <p:cNvSpPr>
            <a:spLocks noGrp="1"/>
          </p:cNvSpPr>
          <p:nvPr>
            <p:ph sz="half" idx="2"/>
          </p:nvPr>
        </p:nvSpPr>
        <p:spPr bwMode="black">
          <a:xfrm>
            <a:off x="4788024" y="1628775"/>
            <a:ext cx="3887664" cy="4392613"/>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8" name="Title 7"/>
          <p:cNvSpPr>
            <a:spLocks noGrp="1"/>
          </p:cNvSpPr>
          <p:nvPr>
            <p:ph type="title"/>
          </p:nvPr>
        </p:nvSpPr>
        <p:spPr/>
        <p:txBody>
          <a:bodyPr/>
          <a:lstStyle/>
          <a:p>
            <a:r>
              <a:rPr lang="en-GB" dirty="0" smtClean="0"/>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3726149286"/>
      </p:ext>
    </p:extLst>
  </p:cSld>
  <p:clrMapOvr>
    <a:masterClrMapping/>
  </p:clrMapOvr>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le Only" preserve="1" userDrawn="1">
  <p:cSld name="Title Only">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endParaRPr lang="en-GB" dirty="0"/>
          </a:p>
        </p:txBody>
      </p:sp>
      <p:sp>
        <p:nvSpPr>
          <p:cNvPr id="7" name="Footer Placeholder 6"/>
          <p:cNvSpPr>
            <a:spLocks noGrp="1"/>
          </p:cNvSpPr>
          <p:nvPr>
            <p:ph type="ftr" sz="quarter" idx="11"/>
          </p:nvPr>
        </p:nvSpPr>
        <p:spPr/>
        <p:txBody>
          <a:bodyPr/>
          <a:lstStyle/>
          <a:p>
            <a:endParaRPr lang="en-GB" dirty="0"/>
          </a:p>
        </p:txBody>
      </p:sp>
      <p:sp>
        <p:nvSpPr>
          <p:cNvPr id="8" name="Slide Number Placeholder 7"/>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
        <p:nvSpPr>
          <p:cNvPr id="9" name="Title 8"/>
          <p:cNvSpPr>
            <a:spLocks noGrp="1"/>
          </p:cNvSpPr>
          <p:nvPr>
            <p:ph type="title"/>
          </p:nvPr>
        </p:nvSpPr>
        <p:spPr/>
        <p:txBody>
          <a:bodyPr/>
          <a:lstStyle/>
          <a:p>
            <a:r>
              <a:rPr lang="en-GB" dirty="0" smtClean="0"/>
              <a:t>Click to edit Master title style</a:t>
            </a:r>
            <a:endParaRPr lang="en-GB" dirty="0"/>
          </a:p>
        </p:txBody>
      </p:sp>
    </p:spTree>
    <p:extLst>
      <p:ext uri="{BB962C8B-B14F-4D97-AF65-F5344CB8AC3E}">
        <p14:creationId xmlns:p14="http://schemas.microsoft.com/office/powerpoint/2010/main" val="1500350471"/>
      </p:ext>
    </p:extLst>
  </p:cSld>
  <p:clrMapOvr>
    <a:masterClrMapping/>
  </p:clrMapOvr>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Key Message" preserve="1" userDrawn="1">
  <p:cSld name="Key Messag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1300851050"/>
      </p:ext>
    </p:extLst>
  </p:cSld>
  <p:clrMapOvr>
    <a:masterClrMapping/>
  </p:clrMapOvr>
  <p:hf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matchingName="Image" preserve="1" userDrawn="1">
  <p:cSld name="Image">
    <p:bg>
      <p:bgPr>
        <a:solidFill>
          <a:srgbClr val="D1DCD6"/>
        </a:solidFill>
        <a:effectLst/>
      </p:bgPr>
    </p:bg>
    <p:spTree>
      <p:nvGrpSpPr>
        <p:cNvPr id="1" name=""/>
        <p:cNvGrpSpPr/>
        <p:nvPr/>
      </p:nvGrpSpPr>
      <p:grpSpPr>
        <a:xfrm>
          <a:off x="0" y="0"/>
          <a:ext cx="0" cy="0"/>
          <a:chOff x="0" y="0"/>
          <a:chExt cx="0" cy="0"/>
        </a:xfrm>
      </p:grpSpPr>
      <p:sp>
        <p:nvSpPr>
          <p:cNvPr id="3" name="Picture Placeholder 2" hidden="1"/>
          <p:cNvSpPr>
            <a:spLocks noGrp="1"/>
          </p:cNvSpPr>
          <p:nvPr>
            <p:ph type="pic" idx="1"/>
          </p:nvPr>
        </p:nvSpPr>
        <p:spPr bwMode="gray">
          <a:xfrm>
            <a:off x="0" y="0"/>
            <a:ext cx="9144000" cy="6858000"/>
          </a:xfrm>
        </p:spPr>
        <p:txBody>
          <a:bodyPr/>
          <a:lstStyle>
            <a:lvl1pPr marL="0" indent="0">
              <a:buNone/>
              <a:defRPr sz="1200">
                <a:solidFill>
                  <a:srgbClr val="A8BAB2"/>
                </a:solidFill>
                <a:latin typeface="SwissReSans"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smtClean="0"/>
              <a:t>Click icon to add picture</a:t>
            </a:r>
            <a:endParaRPr lang="en-GB" dirty="0"/>
          </a:p>
        </p:txBody>
      </p:sp>
      <p:sp>
        <p:nvSpPr>
          <p:cNvPr id="6" name="Date Placeholder 5"/>
          <p:cNvSpPr>
            <a:spLocks noGrp="1"/>
          </p:cNvSpPr>
          <p:nvPr>
            <p:ph type="dt" sz="half" idx="10"/>
          </p:nvPr>
        </p:nvSpPr>
        <p:spPr/>
        <p:txBody>
          <a:bodyPr/>
          <a:lstStyle/>
          <a:p>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
        <p:nvSpPr>
          <p:cNvPr id="10" name="Classification"/>
          <p:cNvSpPr txBox="1">
            <a:spLocks noChangeArrowheads="1"/>
          </p:cNvSpPr>
          <p:nvPr userDrawn="1">
            <p:custDataLst>
              <p:tags r:id="rId3"/>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12" name="Footer"/>
          <p:cNvSpPr txBox="1">
            <a:spLocks/>
          </p:cNvSpPr>
          <p:nvPr userDrawn="1">
            <p:custDataLst>
              <p:tags r:id="rId4"/>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pic>
        <p:nvPicPr>
          <p:cNvPr id="5" name="Picture 4"/>
          <p:cNvPicPr>
            <a:picLocks noChangeAspect="1"/>
          </p:cNvPicPr>
          <p:nvPr userDrawn="1">
            <p:custDataLst>
              <p:tags r:id="rId5"/>
            </p:custDataLst>
          </p:nvPr>
        </p:nvPicPr>
        <p:blipFill>
          <a:blip r:embed="rId7"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600829090"/>
      </p:ext>
    </p:extLst>
  </p:cSld>
  <p:clrMapOvr>
    <a:masterClrMapping/>
  </p:clrMapOvr>
  <p:hf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ext and Image" preserve="1" userDrawn="1">
  <p:cSld name="Text and Image">
    <p:spTree>
      <p:nvGrpSpPr>
        <p:cNvPr id="1" name=""/>
        <p:cNvGrpSpPr/>
        <p:nvPr/>
      </p:nvGrpSpPr>
      <p:grpSpPr>
        <a:xfrm>
          <a:off x="0" y="0"/>
          <a:ext cx="0" cy="0"/>
          <a:chOff x="0" y="0"/>
          <a:chExt cx="0" cy="0"/>
        </a:xfrm>
      </p:grpSpPr>
      <p:sp>
        <p:nvSpPr>
          <p:cNvPr id="12" name="Picture Placeholder 7"/>
          <p:cNvSpPr>
            <a:spLocks noGrp="1"/>
          </p:cNvSpPr>
          <p:nvPr>
            <p:ph type="pic" sz="quarter" idx="13" hasCustomPrompt="1"/>
          </p:nvPr>
        </p:nvSpPr>
        <p:spPr bwMode="gray">
          <a:xfrm>
            <a:off x="0" y="0"/>
            <a:ext cx="9144000" cy="6858000"/>
          </a:xfrm>
        </p:spPr>
        <p:txBody>
          <a:bodyPr lIns="4752000" anchor="ctr"/>
          <a:lstStyle>
            <a:lvl1pPr>
              <a:buFontTx/>
              <a:buNone/>
              <a:defRPr sz="1200">
                <a:solidFill>
                  <a:srgbClr val="A8BAB2"/>
                </a:solidFill>
                <a:latin typeface="SwissReSans" pitchFamily="34" charset="0"/>
              </a:defRPr>
            </a:lvl1pPr>
          </a:lstStyle>
          <a:p>
            <a:r>
              <a:rPr lang="en-GB" noProof="1" smtClean="0"/>
              <a:t>Select an image from the Brandic menu</a:t>
            </a:r>
            <a:endParaRPr lang="en-GB" noProof="1"/>
          </a:p>
        </p:txBody>
      </p:sp>
      <p:sp>
        <p:nvSpPr>
          <p:cNvPr id="3" name="Content Placeholder 2"/>
          <p:cNvSpPr>
            <a:spLocks noGrp="1"/>
          </p:cNvSpPr>
          <p:nvPr>
            <p:ph sz="half" idx="1"/>
          </p:nvPr>
        </p:nvSpPr>
        <p:spPr bwMode="black">
          <a:xfrm>
            <a:off x="684213" y="1628774"/>
            <a:ext cx="3527747" cy="4392614"/>
          </a:xfrm>
        </p:spPr>
        <p:txBody>
          <a:bodyPr/>
          <a:lstStyle>
            <a:lvl1pPr>
              <a:defRPr sz="1800">
                <a:latin typeface="SwissReSans" pitchFamily="34" charset="0"/>
              </a:defRPr>
            </a:lvl1pPr>
            <a:lvl2pPr>
              <a:defRPr sz="1600">
                <a:latin typeface="SwissReSans" pitchFamily="34" charset="0"/>
              </a:defRPr>
            </a:lvl2pPr>
            <a:lvl3pPr>
              <a:defRPr sz="1600">
                <a:latin typeface="SwissReSans" pitchFamily="34" charset="0"/>
              </a:defRPr>
            </a:lvl3pPr>
            <a:lvl4pPr>
              <a:defRPr sz="1600">
                <a:latin typeface="SwissReSans" pitchFamily="34" charset="0"/>
              </a:defRPr>
            </a:lvl4pPr>
            <a:lvl5pPr>
              <a:defRPr sz="1600">
                <a:latin typeface="SwissReSans" pitchFamily="34" charset="0"/>
              </a:defRPr>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8" name="Title 7"/>
          <p:cNvSpPr>
            <a:spLocks noGrp="1"/>
          </p:cNvSpPr>
          <p:nvPr>
            <p:ph type="title"/>
          </p:nvPr>
        </p:nvSpPr>
        <p:spPr>
          <a:xfrm>
            <a:off x="684214" y="692150"/>
            <a:ext cx="3527745" cy="692647"/>
          </a:xfrm>
        </p:spPr>
        <p:txBody>
          <a:bodyPr/>
          <a:lstStyle/>
          <a:p>
            <a:r>
              <a:rPr lang="en-GB" dirty="0" smtClean="0"/>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3183712806"/>
      </p:ext>
    </p:extLst>
  </p:cSld>
  <p:clrMapOvr>
    <a:masterClrMapping/>
  </p:clrMapOvr>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Statement and Image" preserve="1" userDrawn="1">
  <p:cSld name="Statement and Image">
    <p:spTree>
      <p:nvGrpSpPr>
        <p:cNvPr id="1" name=""/>
        <p:cNvGrpSpPr/>
        <p:nvPr/>
      </p:nvGrpSpPr>
      <p:grpSpPr>
        <a:xfrm>
          <a:off x="0" y="0"/>
          <a:ext cx="0" cy="0"/>
          <a:chOff x="0" y="0"/>
          <a:chExt cx="0" cy="0"/>
        </a:xfrm>
      </p:grpSpPr>
      <p:sp>
        <p:nvSpPr>
          <p:cNvPr id="12" name="Picture Placeholder 7"/>
          <p:cNvSpPr>
            <a:spLocks noGrp="1"/>
          </p:cNvSpPr>
          <p:nvPr>
            <p:ph type="pic" sz="quarter" idx="13" hasCustomPrompt="1"/>
          </p:nvPr>
        </p:nvSpPr>
        <p:spPr bwMode="gray">
          <a:xfrm>
            <a:off x="0" y="0"/>
            <a:ext cx="9144000" cy="6858000"/>
          </a:xfrm>
        </p:spPr>
        <p:txBody>
          <a:bodyPr lIns="4752000" anchor="ctr"/>
          <a:lstStyle>
            <a:lvl1pPr>
              <a:buFontTx/>
              <a:buNone/>
              <a:defRPr sz="1200">
                <a:solidFill>
                  <a:srgbClr val="A8BAB2"/>
                </a:solidFill>
                <a:latin typeface="SwissReSans" pitchFamily="34" charset="0"/>
              </a:defRPr>
            </a:lvl1pPr>
          </a:lstStyle>
          <a:p>
            <a:r>
              <a:rPr lang="en-GB" noProof="1" smtClean="0"/>
              <a:t>Select an image from the Brandic menu</a:t>
            </a:r>
            <a:endParaRPr lang="en-GB" noProof="1"/>
          </a:p>
        </p:txBody>
      </p:sp>
      <p:sp>
        <p:nvSpPr>
          <p:cNvPr id="8" name="Title 7"/>
          <p:cNvSpPr>
            <a:spLocks noGrp="1"/>
          </p:cNvSpPr>
          <p:nvPr>
            <p:ph type="title"/>
          </p:nvPr>
        </p:nvSpPr>
        <p:spPr>
          <a:xfrm>
            <a:off x="684213" y="1628773"/>
            <a:ext cx="3527747" cy="4392614"/>
          </a:xfrm>
        </p:spPr>
        <p:txBody>
          <a:bodyPr/>
          <a:lstStyle/>
          <a:p>
            <a:r>
              <a:rPr lang="en-GB" dirty="0" smtClean="0"/>
              <a:t>Click to edit Master title style</a:t>
            </a:r>
            <a:endParaRPr lang="en-GB" dirty="0"/>
          </a:p>
        </p:txBody>
      </p:sp>
      <p:sp>
        <p:nvSpPr>
          <p:cNvPr id="9" name="Date Placeholder 8"/>
          <p:cNvSpPr>
            <a:spLocks noGrp="1"/>
          </p:cNvSpPr>
          <p:nvPr>
            <p:ph type="dt" sz="half" idx="10"/>
          </p:nvPr>
        </p:nvSpPr>
        <p:spPr/>
        <p:txBody>
          <a:bodyPr/>
          <a:lstStyle/>
          <a:p>
            <a:endParaRPr lang="en-GB" dirty="0"/>
          </a:p>
        </p:txBody>
      </p:sp>
      <p:sp>
        <p:nvSpPr>
          <p:cNvPr id="10" name="Footer Placeholder 9"/>
          <p:cNvSpPr>
            <a:spLocks noGrp="1"/>
          </p:cNvSpPr>
          <p:nvPr>
            <p:ph type="ftr" sz="quarter" idx="11"/>
          </p:nvPr>
        </p:nvSpPr>
        <p:spPr/>
        <p:txBody>
          <a:bodyPr/>
          <a:lstStyle/>
          <a:p>
            <a:endParaRPr lang="en-GB" dirty="0"/>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dirty="0"/>
          </a:p>
        </p:txBody>
      </p:sp>
    </p:spTree>
    <p:extLst>
      <p:ext uri="{BB962C8B-B14F-4D97-AF65-F5344CB8AC3E}">
        <p14:creationId xmlns:p14="http://schemas.microsoft.com/office/powerpoint/2010/main" val="1237875337"/>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vmlDrawing" Target="../drawings/vmlDrawing9.vml"/><Relationship Id="rId18" Type="http://schemas.openxmlformats.org/officeDocument/2006/relationships/tags" Target="../tags/tag257.xml"/><Relationship Id="rId3" Type="http://schemas.openxmlformats.org/officeDocument/2006/relationships/slideLayout" Target="../slideLayouts/slideLayout104.xml"/><Relationship Id="rId21" Type="http://schemas.openxmlformats.org/officeDocument/2006/relationships/image" Target="../media/image1.png"/><Relationship Id="rId7" Type="http://schemas.openxmlformats.org/officeDocument/2006/relationships/slideLayout" Target="../slideLayouts/slideLayout108.xml"/><Relationship Id="rId12" Type="http://schemas.openxmlformats.org/officeDocument/2006/relationships/theme" Target="../theme/theme10.xml"/><Relationship Id="rId17" Type="http://schemas.openxmlformats.org/officeDocument/2006/relationships/tags" Target="../tags/tag256.xml"/><Relationship Id="rId2" Type="http://schemas.openxmlformats.org/officeDocument/2006/relationships/slideLayout" Target="../slideLayouts/slideLayout103.xml"/><Relationship Id="rId16" Type="http://schemas.openxmlformats.org/officeDocument/2006/relationships/tags" Target="../tags/tag255.xml"/><Relationship Id="rId20" Type="http://schemas.openxmlformats.org/officeDocument/2006/relationships/image" Target="../media/image4.emf"/><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tags" Target="../tags/tag254.xml"/><Relationship Id="rId10" Type="http://schemas.openxmlformats.org/officeDocument/2006/relationships/slideLayout" Target="../slideLayouts/slideLayout111.xml"/><Relationship Id="rId19" Type="http://schemas.openxmlformats.org/officeDocument/2006/relationships/oleObject" Target="../embeddings/oleObject9.bin"/><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tags" Target="../tags/tag25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vmlDrawing" Target="../drawings/vmlDrawing10.vml"/><Relationship Id="rId18" Type="http://schemas.openxmlformats.org/officeDocument/2006/relationships/tags" Target="../tags/tag285.xml"/><Relationship Id="rId3" Type="http://schemas.openxmlformats.org/officeDocument/2006/relationships/slideLayout" Target="../slideLayouts/slideLayout115.xml"/><Relationship Id="rId21" Type="http://schemas.openxmlformats.org/officeDocument/2006/relationships/image" Target="../media/image1.png"/><Relationship Id="rId7" Type="http://schemas.openxmlformats.org/officeDocument/2006/relationships/slideLayout" Target="../slideLayouts/slideLayout119.xml"/><Relationship Id="rId12" Type="http://schemas.openxmlformats.org/officeDocument/2006/relationships/theme" Target="../theme/theme11.xml"/><Relationship Id="rId17" Type="http://schemas.openxmlformats.org/officeDocument/2006/relationships/tags" Target="../tags/tag284.xml"/><Relationship Id="rId2" Type="http://schemas.openxmlformats.org/officeDocument/2006/relationships/slideLayout" Target="../slideLayouts/slideLayout114.xml"/><Relationship Id="rId16" Type="http://schemas.openxmlformats.org/officeDocument/2006/relationships/tags" Target="../tags/tag283.xml"/><Relationship Id="rId20" Type="http://schemas.openxmlformats.org/officeDocument/2006/relationships/image" Target="../media/image4.emf"/><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5" Type="http://schemas.openxmlformats.org/officeDocument/2006/relationships/tags" Target="../tags/tag282.xml"/><Relationship Id="rId10" Type="http://schemas.openxmlformats.org/officeDocument/2006/relationships/slideLayout" Target="../slideLayouts/slideLayout122.xml"/><Relationship Id="rId19" Type="http://schemas.openxmlformats.org/officeDocument/2006/relationships/oleObject" Target="../embeddings/oleObject10.bin"/><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tags" Target="../tags/tag28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vmlDrawing" Target="../drawings/vmlDrawing11.vml"/><Relationship Id="rId18" Type="http://schemas.openxmlformats.org/officeDocument/2006/relationships/tags" Target="../tags/tag313.xml"/><Relationship Id="rId3" Type="http://schemas.openxmlformats.org/officeDocument/2006/relationships/slideLayout" Target="../slideLayouts/slideLayout126.xml"/><Relationship Id="rId21" Type="http://schemas.openxmlformats.org/officeDocument/2006/relationships/image" Target="../media/image1.png"/><Relationship Id="rId7" Type="http://schemas.openxmlformats.org/officeDocument/2006/relationships/slideLayout" Target="../slideLayouts/slideLayout130.xml"/><Relationship Id="rId12" Type="http://schemas.openxmlformats.org/officeDocument/2006/relationships/theme" Target="../theme/theme12.xml"/><Relationship Id="rId17" Type="http://schemas.openxmlformats.org/officeDocument/2006/relationships/tags" Target="../tags/tag312.xml"/><Relationship Id="rId2" Type="http://schemas.openxmlformats.org/officeDocument/2006/relationships/slideLayout" Target="../slideLayouts/slideLayout125.xml"/><Relationship Id="rId16" Type="http://schemas.openxmlformats.org/officeDocument/2006/relationships/tags" Target="../tags/tag311.xml"/><Relationship Id="rId20" Type="http://schemas.openxmlformats.org/officeDocument/2006/relationships/image" Target="../media/image4.emf"/><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5" Type="http://schemas.openxmlformats.org/officeDocument/2006/relationships/tags" Target="../tags/tag310.xml"/><Relationship Id="rId10" Type="http://schemas.openxmlformats.org/officeDocument/2006/relationships/slideLayout" Target="../slideLayouts/slideLayout133.xml"/><Relationship Id="rId19" Type="http://schemas.openxmlformats.org/officeDocument/2006/relationships/oleObject" Target="../embeddings/oleObject11.bin"/><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tags" Target="../tags/tag30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vmlDrawing" Target="../drawings/vmlDrawing12.vml"/><Relationship Id="rId18" Type="http://schemas.openxmlformats.org/officeDocument/2006/relationships/tags" Target="../tags/tag341.xml"/><Relationship Id="rId3" Type="http://schemas.openxmlformats.org/officeDocument/2006/relationships/slideLayout" Target="../slideLayouts/slideLayout137.xml"/><Relationship Id="rId21" Type="http://schemas.openxmlformats.org/officeDocument/2006/relationships/image" Target="../media/image1.png"/><Relationship Id="rId7" Type="http://schemas.openxmlformats.org/officeDocument/2006/relationships/slideLayout" Target="../slideLayouts/slideLayout141.xml"/><Relationship Id="rId12" Type="http://schemas.openxmlformats.org/officeDocument/2006/relationships/theme" Target="../theme/theme13.xml"/><Relationship Id="rId17" Type="http://schemas.openxmlformats.org/officeDocument/2006/relationships/tags" Target="../tags/tag340.xml"/><Relationship Id="rId2" Type="http://schemas.openxmlformats.org/officeDocument/2006/relationships/slideLayout" Target="../slideLayouts/slideLayout136.xml"/><Relationship Id="rId16" Type="http://schemas.openxmlformats.org/officeDocument/2006/relationships/tags" Target="../tags/tag339.xml"/><Relationship Id="rId20" Type="http://schemas.openxmlformats.org/officeDocument/2006/relationships/image" Target="../media/image4.emf"/><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5" Type="http://schemas.openxmlformats.org/officeDocument/2006/relationships/tags" Target="../tags/tag338.xml"/><Relationship Id="rId10" Type="http://schemas.openxmlformats.org/officeDocument/2006/relationships/slideLayout" Target="../slideLayouts/slideLayout144.xml"/><Relationship Id="rId19" Type="http://schemas.openxmlformats.org/officeDocument/2006/relationships/oleObject" Target="../embeddings/oleObject12.bin"/><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tags" Target="../tags/tag337.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vmlDrawing" Target="../drawings/vmlDrawing13.vml"/><Relationship Id="rId18" Type="http://schemas.openxmlformats.org/officeDocument/2006/relationships/tags" Target="../tags/tag369.xml"/><Relationship Id="rId3" Type="http://schemas.openxmlformats.org/officeDocument/2006/relationships/slideLayout" Target="../slideLayouts/slideLayout148.xml"/><Relationship Id="rId21" Type="http://schemas.openxmlformats.org/officeDocument/2006/relationships/image" Target="../media/image1.png"/><Relationship Id="rId7" Type="http://schemas.openxmlformats.org/officeDocument/2006/relationships/slideLayout" Target="../slideLayouts/slideLayout152.xml"/><Relationship Id="rId12" Type="http://schemas.openxmlformats.org/officeDocument/2006/relationships/theme" Target="../theme/theme14.xml"/><Relationship Id="rId17" Type="http://schemas.openxmlformats.org/officeDocument/2006/relationships/tags" Target="../tags/tag368.xml"/><Relationship Id="rId2" Type="http://schemas.openxmlformats.org/officeDocument/2006/relationships/slideLayout" Target="../slideLayouts/slideLayout147.xml"/><Relationship Id="rId16" Type="http://schemas.openxmlformats.org/officeDocument/2006/relationships/tags" Target="../tags/tag367.xml"/><Relationship Id="rId20" Type="http://schemas.openxmlformats.org/officeDocument/2006/relationships/image" Target="../media/image4.emf"/><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5" Type="http://schemas.openxmlformats.org/officeDocument/2006/relationships/slideLayout" Target="../slideLayouts/slideLayout150.xml"/><Relationship Id="rId15" Type="http://schemas.openxmlformats.org/officeDocument/2006/relationships/tags" Target="../tags/tag366.xml"/><Relationship Id="rId10" Type="http://schemas.openxmlformats.org/officeDocument/2006/relationships/slideLayout" Target="../slideLayouts/slideLayout155.xml"/><Relationship Id="rId19" Type="http://schemas.openxmlformats.org/officeDocument/2006/relationships/oleObject" Target="../embeddings/oleObject13.bin"/><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tags" Target="../tags/tag36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theme" Target="../theme/theme15.xml"/><Relationship Id="rId18" Type="http://schemas.openxmlformats.org/officeDocument/2006/relationships/tags" Target="../tags/tag397.xml"/><Relationship Id="rId3" Type="http://schemas.openxmlformats.org/officeDocument/2006/relationships/slideLayout" Target="../slideLayouts/slideLayout159.xml"/><Relationship Id="rId21" Type="http://schemas.openxmlformats.org/officeDocument/2006/relationships/image" Target="../media/image1.png"/><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tags" Target="../tags/tag396.xml"/><Relationship Id="rId2" Type="http://schemas.openxmlformats.org/officeDocument/2006/relationships/slideLayout" Target="../slideLayouts/slideLayout158.xml"/><Relationship Id="rId16" Type="http://schemas.openxmlformats.org/officeDocument/2006/relationships/tags" Target="../tags/tag395.xml"/><Relationship Id="rId20" Type="http://schemas.openxmlformats.org/officeDocument/2006/relationships/image" Target="../media/image5.jpeg"/><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tags" Target="../tags/tag394.xml"/><Relationship Id="rId10" Type="http://schemas.openxmlformats.org/officeDocument/2006/relationships/slideLayout" Target="../slideLayouts/slideLayout166.xml"/><Relationship Id="rId19" Type="http://schemas.openxmlformats.org/officeDocument/2006/relationships/tags" Target="../tags/tag398.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tags" Target="../tags/tag393.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6.xml"/><Relationship Id="rId13" Type="http://schemas.openxmlformats.org/officeDocument/2006/relationships/theme" Target="../theme/theme16.xml"/><Relationship Id="rId18" Type="http://schemas.openxmlformats.org/officeDocument/2006/relationships/tags" Target="../tags/tag413.xml"/><Relationship Id="rId3" Type="http://schemas.openxmlformats.org/officeDocument/2006/relationships/slideLayout" Target="../slideLayouts/slideLayout171.xml"/><Relationship Id="rId21" Type="http://schemas.openxmlformats.org/officeDocument/2006/relationships/image" Target="../media/image4.emf"/><Relationship Id="rId7" Type="http://schemas.openxmlformats.org/officeDocument/2006/relationships/slideLayout" Target="../slideLayouts/slideLayout175.xml"/><Relationship Id="rId12" Type="http://schemas.openxmlformats.org/officeDocument/2006/relationships/slideLayout" Target="../slideLayouts/slideLayout180.xml"/><Relationship Id="rId17" Type="http://schemas.openxmlformats.org/officeDocument/2006/relationships/tags" Target="../tags/tag412.xml"/><Relationship Id="rId2" Type="http://schemas.openxmlformats.org/officeDocument/2006/relationships/slideLayout" Target="../slideLayouts/slideLayout170.xml"/><Relationship Id="rId16" Type="http://schemas.openxmlformats.org/officeDocument/2006/relationships/tags" Target="../tags/tag411.xml"/><Relationship Id="rId20" Type="http://schemas.openxmlformats.org/officeDocument/2006/relationships/oleObject" Target="../embeddings/oleObject14.bin"/><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5" Type="http://schemas.openxmlformats.org/officeDocument/2006/relationships/slideLayout" Target="../slideLayouts/slideLayout173.xml"/><Relationship Id="rId15" Type="http://schemas.openxmlformats.org/officeDocument/2006/relationships/tags" Target="../tags/tag410.xml"/><Relationship Id="rId10" Type="http://schemas.openxmlformats.org/officeDocument/2006/relationships/slideLayout" Target="../slideLayouts/slideLayout178.xml"/><Relationship Id="rId19" Type="http://schemas.openxmlformats.org/officeDocument/2006/relationships/tags" Target="../tags/tag414.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vmlDrawing" Target="../drawings/vmlDrawing14.vml"/><Relationship Id="rId22" Type="http://schemas.openxmlformats.org/officeDocument/2006/relationships/image" Target="../media/image1.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theme" Target="../theme/theme17.xml"/><Relationship Id="rId18" Type="http://schemas.openxmlformats.org/officeDocument/2006/relationships/tags" Target="../tags/tag441.xml"/><Relationship Id="rId3" Type="http://schemas.openxmlformats.org/officeDocument/2006/relationships/slideLayout" Target="../slideLayouts/slideLayout183.xml"/><Relationship Id="rId21" Type="http://schemas.openxmlformats.org/officeDocument/2006/relationships/image" Target="../media/image4.emf"/><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tags" Target="../tags/tag440.xml"/><Relationship Id="rId2" Type="http://schemas.openxmlformats.org/officeDocument/2006/relationships/slideLayout" Target="../slideLayouts/slideLayout182.xml"/><Relationship Id="rId16" Type="http://schemas.openxmlformats.org/officeDocument/2006/relationships/tags" Target="../tags/tag439.xml"/><Relationship Id="rId20" Type="http://schemas.openxmlformats.org/officeDocument/2006/relationships/oleObject" Target="../embeddings/oleObject15.bin"/><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5" Type="http://schemas.openxmlformats.org/officeDocument/2006/relationships/slideLayout" Target="../slideLayouts/slideLayout185.xml"/><Relationship Id="rId15" Type="http://schemas.openxmlformats.org/officeDocument/2006/relationships/tags" Target="../tags/tag438.xml"/><Relationship Id="rId10" Type="http://schemas.openxmlformats.org/officeDocument/2006/relationships/slideLayout" Target="../slideLayouts/slideLayout190.xml"/><Relationship Id="rId19" Type="http://schemas.openxmlformats.org/officeDocument/2006/relationships/tags" Target="../tags/tag442.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vmlDrawing" Target="../drawings/vmlDrawing15.vml"/><Relationship Id="rId22" Type="http://schemas.openxmlformats.org/officeDocument/2006/relationships/image" Target="../media/image1.png"/></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slideLayout" Target="../slideLayouts/slideLayout205.xml"/><Relationship Id="rId18" Type="http://schemas.openxmlformats.org/officeDocument/2006/relationships/tags" Target="../tags/tag468.xml"/><Relationship Id="rId3" Type="http://schemas.openxmlformats.org/officeDocument/2006/relationships/slideLayout" Target="../slideLayouts/slideLayout195.xml"/><Relationship Id="rId21" Type="http://schemas.openxmlformats.org/officeDocument/2006/relationships/oleObject" Target="../embeddings/oleObject16.bin"/><Relationship Id="rId7" Type="http://schemas.openxmlformats.org/officeDocument/2006/relationships/slideLayout" Target="../slideLayouts/slideLayout199.xml"/><Relationship Id="rId12" Type="http://schemas.openxmlformats.org/officeDocument/2006/relationships/slideLayout" Target="../slideLayouts/slideLayout204.xml"/><Relationship Id="rId17" Type="http://schemas.openxmlformats.org/officeDocument/2006/relationships/tags" Target="../tags/tag467.xml"/><Relationship Id="rId2" Type="http://schemas.openxmlformats.org/officeDocument/2006/relationships/slideLayout" Target="../slideLayouts/slideLayout194.xml"/><Relationship Id="rId16" Type="http://schemas.openxmlformats.org/officeDocument/2006/relationships/tags" Target="../tags/tag466.xml"/><Relationship Id="rId20" Type="http://schemas.openxmlformats.org/officeDocument/2006/relationships/tags" Target="../tags/tag470.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5" Type="http://schemas.openxmlformats.org/officeDocument/2006/relationships/slideLayout" Target="../slideLayouts/slideLayout197.xml"/><Relationship Id="rId15" Type="http://schemas.openxmlformats.org/officeDocument/2006/relationships/vmlDrawing" Target="../drawings/vmlDrawing16.vml"/><Relationship Id="rId23" Type="http://schemas.openxmlformats.org/officeDocument/2006/relationships/image" Target="../media/image1.png"/><Relationship Id="rId10" Type="http://schemas.openxmlformats.org/officeDocument/2006/relationships/slideLayout" Target="../slideLayouts/slideLayout202.xml"/><Relationship Id="rId19" Type="http://schemas.openxmlformats.org/officeDocument/2006/relationships/tags" Target="../tags/tag469.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theme" Target="../theme/theme18.xml"/><Relationship Id="rId22" Type="http://schemas.openxmlformats.org/officeDocument/2006/relationships/image" Target="../media/image4.emf"/></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vmlDrawing" Target="../drawings/vmlDrawing17.vml"/><Relationship Id="rId18" Type="http://schemas.openxmlformats.org/officeDocument/2006/relationships/tags" Target="../tags/tag498.xml"/><Relationship Id="rId3" Type="http://schemas.openxmlformats.org/officeDocument/2006/relationships/slideLayout" Target="../slideLayouts/slideLayout208.xml"/><Relationship Id="rId21" Type="http://schemas.openxmlformats.org/officeDocument/2006/relationships/image" Target="../media/image1.png"/><Relationship Id="rId7" Type="http://schemas.openxmlformats.org/officeDocument/2006/relationships/slideLayout" Target="../slideLayouts/slideLayout212.xml"/><Relationship Id="rId12" Type="http://schemas.openxmlformats.org/officeDocument/2006/relationships/theme" Target="../theme/theme19.xml"/><Relationship Id="rId17" Type="http://schemas.openxmlformats.org/officeDocument/2006/relationships/tags" Target="../tags/tag497.xml"/><Relationship Id="rId2" Type="http://schemas.openxmlformats.org/officeDocument/2006/relationships/slideLayout" Target="../slideLayouts/slideLayout207.xml"/><Relationship Id="rId16" Type="http://schemas.openxmlformats.org/officeDocument/2006/relationships/tags" Target="../tags/tag496.xml"/><Relationship Id="rId20" Type="http://schemas.openxmlformats.org/officeDocument/2006/relationships/image" Target="../media/image4.emf"/><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5" Type="http://schemas.openxmlformats.org/officeDocument/2006/relationships/tags" Target="../tags/tag495.xml"/><Relationship Id="rId10" Type="http://schemas.openxmlformats.org/officeDocument/2006/relationships/slideLayout" Target="../slideLayouts/slideLayout215.xml"/><Relationship Id="rId19" Type="http://schemas.openxmlformats.org/officeDocument/2006/relationships/oleObject" Target="../embeddings/oleObject17.bin"/><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tags" Target="../tags/tag49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ags" Target="../tags/tag31.xml"/><Relationship Id="rId3" Type="http://schemas.openxmlformats.org/officeDocument/2006/relationships/slideLayout" Target="../slideLayouts/slideLayout14.xml"/><Relationship Id="rId21" Type="http://schemas.openxmlformats.org/officeDocument/2006/relationships/oleObject" Target="../embeddings/oleObject1.bin"/><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ags" Target="../tags/tag30.xml"/><Relationship Id="rId2" Type="http://schemas.openxmlformats.org/officeDocument/2006/relationships/slideLayout" Target="../slideLayouts/slideLayout13.xml"/><Relationship Id="rId16" Type="http://schemas.openxmlformats.org/officeDocument/2006/relationships/tags" Target="../tags/tag29.xml"/><Relationship Id="rId20" Type="http://schemas.openxmlformats.org/officeDocument/2006/relationships/tags" Target="../tags/tag3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vmlDrawing" Target="../drawings/vmlDrawing1.vml"/><Relationship Id="rId23" Type="http://schemas.openxmlformats.org/officeDocument/2006/relationships/image" Target="../media/image1.png"/><Relationship Id="rId10" Type="http://schemas.openxmlformats.org/officeDocument/2006/relationships/slideLayout" Target="../slideLayouts/slideLayout21.xml"/><Relationship Id="rId19" Type="http://schemas.openxmlformats.org/officeDocument/2006/relationships/tags" Target="../tags/tag3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 Id="rId22" Type="http://schemas.openxmlformats.org/officeDocument/2006/relationships/image" Target="../media/image4.emf"/></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24.xml"/><Relationship Id="rId13" Type="http://schemas.openxmlformats.org/officeDocument/2006/relationships/tags" Target="../tags/tag523.xml"/><Relationship Id="rId18" Type="http://schemas.openxmlformats.org/officeDocument/2006/relationships/image" Target="../media/image7.emf"/><Relationship Id="rId3" Type="http://schemas.openxmlformats.org/officeDocument/2006/relationships/slideLayout" Target="../slideLayouts/slideLayout219.xml"/><Relationship Id="rId7" Type="http://schemas.openxmlformats.org/officeDocument/2006/relationships/slideLayout" Target="../slideLayouts/slideLayout223.xml"/><Relationship Id="rId12" Type="http://schemas.openxmlformats.org/officeDocument/2006/relationships/tags" Target="../tags/tag522.xml"/><Relationship Id="rId17" Type="http://schemas.openxmlformats.org/officeDocument/2006/relationships/oleObject" Target="../embeddings/oleObject18.bin"/><Relationship Id="rId2" Type="http://schemas.openxmlformats.org/officeDocument/2006/relationships/slideLayout" Target="../slideLayouts/slideLayout218.xml"/><Relationship Id="rId16" Type="http://schemas.openxmlformats.org/officeDocument/2006/relationships/tags" Target="../tags/tag526.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vmlDrawing" Target="../drawings/vmlDrawing18.vml"/><Relationship Id="rId5" Type="http://schemas.openxmlformats.org/officeDocument/2006/relationships/slideLayout" Target="../slideLayouts/slideLayout221.xml"/><Relationship Id="rId15" Type="http://schemas.openxmlformats.org/officeDocument/2006/relationships/tags" Target="../tags/tag525.xml"/><Relationship Id="rId10" Type="http://schemas.openxmlformats.org/officeDocument/2006/relationships/theme" Target="../theme/theme20.xml"/><Relationship Id="rId19" Type="http://schemas.openxmlformats.org/officeDocument/2006/relationships/image" Target="../media/image8.emf"/><Relationship Id="rId4" Type="http://schemas.openxmlformats.org/officeDocument/2006/relationships/slideLayout" Target="../slideLayouts/slideLayout220.xml"/><Relationship Id="rId9" Type="http://schemas.openxmlformats.org/officeDocument/2006/relationships/slideLayout" Target="../slideLayouts/slideLayout225.xml"/><Relationship Id="rId14" Type="http://schemas.openxmlformats.org/officeDocument/2006/relationships/tags" Target="../tags/tag524.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33.xml"/><Relationship Id="rId13" Type="http://schemas.openxmlformats.org/officeDocument/2006/relationships/tags" Target="../tags/tag552.xml"/><Relationship Id="rId3" Type="http://schemas.openxmlformats.org/officeDocument/2006/relationships/slideLayout" Target="../slideLayouts/slideLayout228.xml"/><Relationship Id="rId7" Type="http://schemas.openxmlformats.org/officeDocument/2006/relationships/slideLayout" Target="../slideLayouts/slideLayout232.xml"/><Relationship Id="rId12" Type="http://schemas.openxmlformats.org/officeDocument/2006/relationships/tags" Target="../tags/tag551.xml"/><Relationship Id="rId2" Type="http://schemas.openxmlformats.org/officeDocument/2006/relationships/slideLayout" Target="../slideLayouts/slideLayout227.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tags" Target="../tags/tag550.xml"/><Relationship Id="rId5" Type="http://schemas.openxmlformats.org/officeDocument/2006/relationships/slideLayout" Target="../slideLayouts/slideLayout230.xml"/><Relationship Id="rId15" Type="http://schemas.openxmlformats.org/officeDocument/2006/relationships/image" Target="../media/image8.emf"/><Relationship Id="rId10" Type="http://schemas.openxmlformats.org/officeDocument/2006/relationships/theme" Target="../theme/theme21.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tags" Target="../tags/tag553.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42.xml"/><Relationship Id="rId13" Type="http://schemas.openxmlformats.org/officeDocument/2006/relationships/slideLayout" Target="../slideLayouts/slideLayout247.xml"/><Relationship Id="rId18" Type="http://schemas.openxmlformats.org/officeDocument/2006/relationships/slideLayout" Target="../slideLayouts/slideLayout252.xml"/><Relationship Id="rId3" Type="http://schemas.openxmlformats.org/officeDocument/2006/relationships/slideLayout" Target="../slideLayouts/slideLayout237.xml"/><Relationship Id="rId7" Type="http://schemas.openxmlformats.org/officeDocument/2006/relationships/slideLayout" Target="../slideLayouts/slideLayout241.xml"/><Relationship Id="rId12" Type="http://schemas.openxmlformats.org/officeDocument/2006/relationships/slideLayout" Target="../slideLayouts/slideLayout246.xml"/><Relationship Id="rId17" Type="http://schemas.openxmlformats.org/officeDocument/2006/relationships/slideLayout" Target="../slideLayouts/slideLayout251.xml"/><Relationship Id="rId2" Type="http://schemas.openxmlformats.org/officeDocument/2006/relationships/slideLayout" Target="../slideLayouts/slideLayout236.xml"/><Relationship Id="rId16" Type="http://schemas.openxmlformats.org/officeDocument/2006/relationships/slideLayout" Target="../slideLayouts/slideLayout250.xml"/><Relationship Id="rId20" Type="http://schemas.openxmlformats.org/officeDocument/2006/relationships/image" Target="../media/image11.png"/><Relationship Id="rId1" Type="http://schemas.openxmlformats.org/officeDocument/2006/relationships/slideLayout" Target="../slideLayouts/slideLayout235.xml"/><Relationship Id="rId6" Type="http://schemas.openxmlformats.org/officeDocument/2006/relationships/slideLayout" Target="../slideLayouts/slideLayout240.xml"/><Relationship Id="rId11" Type="http://schemas.openxmlformats.org/officeDocument/2006/relationships/slideLayout" Target="../slideLayouts/slideLayout245.xml"/><Relationship Id="rId5" Type="http://schemas.openxmlformats.org/officeDocument/2006/relationships/slideLayout" Target="../slideLayouts/slideLayout239.xml"/><Relationship Id="rId15" Type="http://schemas.openxmlformats.org/officeDocument/2006/relationships/slideLayout" Target="../slideLayouts/slideLayout249.xml"/><Relationship Id="rId10" Type="http://schemas.openxmlformats.org/officeDocument/2006/relationships/slideLayout" Target="../slideLayouts/slideLayout244.xml"/><Relationship Id="rId19" Type="http://schemas.openxmlformats.org/officeDocument/2006/relationships/theme" Target="../theme/theme22.xml"/><Relationship Id="rId4" Type="http://schemas.openxmlformats.org/officeDocument/2006/relationships/slideLayout" Target="../slideLayouts/slideLayout238.xml"/><Relationship Id="rId9" Type="http://schemas.openxmlformats.org/officeDocument/2006/relationships/slideLayout" Target="../slideLayouts/slideLayout243.xml"/><Relationship Id="rId14" Type="http://schemas.openxmlformats.org/officeDocument/2006/relationships/slideLayout" Target="../slideLayouts/slideLayout248.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60.xml"/><Relationship Id="rId13" Type="http://schemas.openxmlformats.org/officeDocument/2006/relationships/tags" Target="../tags/tag592.xml"/><Relationship Id="rId3" Type="http://schemas.openxmlformats.org/officeDocument/2006/relationships/slideLayout" Target="../slideLayouts/slideLayout255.xml"/><Relationship Id="rId7" Type="http://schemas.openxmlformats.org/officeDocument/2006/relationships/slideLayout" Target="../slideLayouts/slideLayout259.xml"/><Relationship Id="rId12" Type="http://schemas.openxmlformats.org/officeDocument/2006/relationships/tags" Target="../tags/tag591.xml"/><Relationship Id="rId17" Type="http://schemas.openxmlformats.org/officeDocument/2006/relationships/image" Target="../media/image18.png"/><Relationship Id="rId2" Type="http://schemas.openxmlformats.org/officeDocument/2006/relationships/slideLayout" Target="../slideLayouts/slideLayout254.xml"/><Relationship Id="rId16" Type="http://schemas.openxmlformats.org/officeDocument/2006/relationships/image" Target="../media/image17.jpeg"/><Relationship Id="rId1" Type="http://schemas.openxmlformats.org/officeDocument/2006/relationships/slideLayout" Target="../slideLayouts/slideLayout253.xml"/><Relationship Id="rId6" Type="http://schemas.openxmlformats.org/officeDocument/2006/relationships/slideLayout" Target="../slideLayouts/slideLayout258.xml"/><Relationship Id="rId11" Type="http://schemas.openxmlformats.org/officeDocument/2006/relationships/tags" Target="../tags/tag590.xml"/><Relationship Id="rId5" Type="http://schemas.openxmlformats.org/officeDocument/2006/relationships/slideLayout" Target="../slideLayouts/slideLayout257.xml"/><Relationship Id="rId15" Type="http://schemas.openxmlformats.org/officeDocument/2006/relationships/tags" Target="../tags/tag594.xml"/><Relationship Id="rId10" Type="http://schemas.openxmlformats.org/officeDocument/2006/relationships/tags" Target="../tags/tag589.xml"/><Relationship Id="rId4" Type="http://schemas.openxmlformats.org/officeDocument/2006/relationships/slideLayout" Target="../slideLayouts/slideLayout256.xml"/><Relationship Id="rId9" Type="http://schemas.openxmlformats.org/officeDocument/2006/relationships/theme" Target="../theme/theme23.xml"/><Relationship Id="rId14" Type="http://schemas.openxmlformats.org/officeDocument/2006/relationships/tags" Target="../tags/tag59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vmlDrawing" Target="../drawings/vmlDrawing2.vml"/><Relationship Id="rId18" Type="http://schemas.openxmlformats.org/officeDocument/2006/relationships/tags" Target="../tags/tag61.xml"/><Relationship Id="rId3" Type="http://schemas.openxmlformats.org/officeDocument/2006/relationships/slideLayout" Target="../slideLayouts/slideLayout27.xml"/><Relationship Id="rId21" Type="http://schemas.openxmlformats.org/officeDocument/2006/relationships/image" Target="../media/image1.png"/><Relationship Id="rId7" Type="http://schemas.openxmlformats.org/officeDocument/2006/relationships/slideLayout" Target="../slideLayouts/slideLayout31.xml"/><Relationship Id="rId12" Type="http://schemas.openxmlformats.org/officeDocument/2006/relationships/theme" Target="../theme/theme3.xml"/><Relationship Id="rId17" Type="http://schemas.openxmlformats.org/officeDocument/2006/relationships/tags" Target="../tags/tag60.xml"/><Relationship Id="rId2" Type="http://schemas.openxmlformats.org/officeDocument/2006/relationships/slideLayout" Target="../slideLayouts/slideLayout26.xml"/><Relationship Id="rId16" Type="http://schemas.openxmlformats.org/officeDocument/2006/relationships/tags" Target="../tags/tag59.xml"/><Relationship Id="rId20" Type="http://schemas.openxmlformats.org/officeDocument/2006/relationships/image" Target="../media/image4.emf"/><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tags" Target="../tags/tag58.xml"/><Relationship Id="rId10" Type="http://schemas.openxmlformats.org/officeDocument/2006/relationships/slideLayout" Target="../slideLayouts/slideLayout34.xml"/><Relationship Id="rId19" Type="http://schemas.openxmlformats.org/officeDocument/2006/relationships/oleObject" Target="../embeddings/oleObject2.bin"/><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ags" Target="../tags/tag5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vmlDrawing" Target="../drawings/vmlDrawing3.vml"/><Relationship Id="rId18" Type="http://schemas.openxmlformats.org/officeDocument/2006/relationships/tags" Target="../tags/tag89.xml"/><Relationship Id="rId3" Type="http://schemas.openxmlformats.org/officeDocument/2006/relationships/slideLayout" Target="../slideLayouts/slideLayout38.xml"/><Relationship Id="rId21" Type="http://schemas.openxmlformats.org/officeDocument/2006/relationships/image" Target="../media/image1.png"/><Relationship Id="rId7" Type="http://schemas.openxmlformats.org/officeDocument/2006/relationships/slideLayout" Target="../slideLayouts/slideLayout42.xml"/><Relationship Id="rId12" Type="http://schemas.openxmlformats.org/officeDocument/2006/relationships/theme" Target="../theme/theme4.xml"/><Relationship Id="rId17" Type="http://schemas.openxmlformats.org/officeDocument/2006/relationships/tags" Target="../tags/tag88.xml"/><Relationship Id="rId2" Type="http://schemas.openxmlformats.org/officeDocument/2006/relationships/slideLayout" Target="../slideLayouts/slideLayout37.xml"/><Relationship Id="rId16" Type="http://schemas.openxmlformats.org/officeDocument/2006/relationships/tags" Target="../tags/tag87.xml"/><Relationship Id="rId20" Type="http://schemas.openxmlformats.org/officeDocument/2006/relationships/image" Target="../media/image4.emf"/><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tags" Target="../tags/tag86.xml"/><Relationship Id="rId10" Type="http://schemas.openxmlformats.org/officeDocument/2006/relationships/slideLayout" Target="../slideLayouts/slideLayout45.xml"/><Relationship Id="rId19" Type="http://schemas.openxmlformats.org/officeDocument/2006/relationships/oleObject" Target="../embeddings/oleObject3.bin"/><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tags" Target="../tags/tag8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vmlDrawing" Target="../drawings/vmlDrawing4.vml"/><Relationship Id="rId18" Type="http://schemas.openxmlformats.org/officeDocument/2006/relationships/tags" Target="../tags/tag117.xml"/><Relationship Id="rId3" Type="http://schemas.openxmlformats.org/officeDocument/2006/relationships/slideLayout" Target="../slideLayouts/slideLayout49.xml"/><Relationship Id="rId21" Type="http://schemas.openxmlformats.org/officeDocument/2006/relationships/image" Target="../media/image1.png"/><Relationship Id="rId7" Type="http://schemas.openxmlformats.org/officeDocument/2006/relationships/slideLayout" Target="../slideLayouts/slideLayout53.xml"/><Relationship Id="rId12" Type="http://schemas.openxmlformats.org/officeDocument/2006/relationships/theme" Target="../theme/theme5.xml"/><Relationship Id="rId17" Type="http://schemas.openxmlformats.org/officeDocument/2006/relationships/tags" Target="../tags/tag116.xml"/><Relationship Id="rId2" Type="http://schemas.openxmlformats.org/officeDocument/2006/relationships/slideLayout" Target="../slideLayouts/slideLayout48.xml"/><Relationship Id="rId16" Type="http://schemas.openxmlformats.org/officeDocument/2006/relationships/tags" Target="../tags/tag115.xml"/><Relationship Id="rId20" Type="http://schemas.openxmlformats.org/officeDocument/2006/relationships/image" Target="../media/image4.emf"/><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tags" Target="../tags/tag114.xml"/><Relationship Id="rId10" Type="http://schemas.openxmlformats.org/officeDocument/2006/relationships/slideLayout" Target="../slideLayouts/slideLayout56.xml"/><Relationship Id="rId19" Type="http://schemas.openxmlformats.org/officeDocument/2006/relationships/oleObject" Target="../embeddings/oleObject4.bin"/><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tags" Target="../tags/tag11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vmlDrawing" Target="../drawings/vmlDrawing5.vml"/><Relationship Id="rId18" Type="http://schemas.openxmlformats.org/officeDocument/2006/relationships/tags" Target="../tags/tag145.xml"/><Relationship Id="rId3" Type="http://schemas.openxmlformats.org/officeDocument/2006/relationships/slideLayout" Target="../slideLayouts/slideLayout60.xml"/><Relationship Id="rId21" Type="http://schemas.openxmlformats.org/officeDocument/2006/relationships/image" Target="../media/image1.png"/><Relationship Id="rId7" Type="http://schemas.openxmlformats.org/officeDocument/2006/relationships/slideLayout" Target="../slideLayouts/slideLayout64.xml"/><Relationship Id="rId12" Type="http://schemas.openxmlformats.org/officeDocument/2006/relationships/theme" Target="../theme/theme6.xml"/><Relationship Id="rId17" Type="http://schemas.openxmlformats.org/officeDocument/2006/relationships/tags" Target="../tags/tag144.xml"/><Relationship Id="rId2" Type="http://schemas.openxmlformats.org/officeDocument/2006/relationships/slideLayout" Target="../slideLayouts/slideLayout59.xml"/><Relationship Id="rId16" Type="http://schemas.openxmlformats.org/officeDocument/2006/relationships/tags" Target="../tags/tag143.xml"/><Relationship Id="rId20" Type="http://schemas.openxmlformats.org/officeDocument/2006/relationships/image" Target="../media/image4.emf"/><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tags" Target="../tags/tag142.xml"/><Relationship Id="rId10" Type="http://schemas.openxmlformats.org/officeDocument/2006/relationships/slideLayout" Target="../slideLayouts/slideLayout67.xml"/><Relationship Id="rId19" Type="http://schemas.openxmlformats.org/officeDocument/2006/relationships/oleObject" Target="../embeddings/oleObject5.bin"/><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tags" Target="../tags/tag14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vmlDrawing" Target="../drawings/vmlDrawing6.vml"/><Relationship Id="rId18" Type="http://schemas.openxmlformats.org/officeDocument/2006/relationships/tags" Target="../tags/tag173.xml"/><Relationship Id="rId3" Type="http://schemas.openxmlformats.org/officeDocument/2006/relationships/slideLayout" Target="../slideLayouts/slideLayout71.xml"/><Relationship Id="rId21" Type="http://schemas.openxmlformats.org/officeDocument/2006/relationships/image" Target="../media/image1.png"/><Relationship Id="rId7" Type="http://schemas.openxmlformats.org/officeDocument/2006/relationships/slideLayout" Target="../slideLayouts/slideLayout75.xml"/><Relationship Id="rId12" Type="http://schemas.openxmlformats.org/officeDocument/2006/relationships/theme" Target="../theme/theme7.xml"/><Relationship Id="rId17" Type="http://schemas.openxmlformats.org/officeDocument/2006/relationships/tags" Target="../tags/tag172.xml"/><Relationship Id="rId2" Type="http://schemas.openxmlformats.org/officeDocument/2006/relationships/slideLayout" Target="../slideLayouts/slideLayout70.xml"/><Relationship Id="rId16" Type="http://schemas.openxmlformats.org/officeDocument/2006/relationships/tags" Target="../tags/tag171.xml"/><Relationship Id="rId20" Type="http://schemas.openxmlformats.org/officeDocument/2006/relationships/image" Target="../media/image4.emf"/><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tags" Target="../tags/tag170.xml"/><Relationship Id="rId10" Type="http://schemas.openxmlformats.org/officeDocument/2006/relationships/slideLayout" Target="../slideLayouts/slideLayout78.xml"/><Relationship Id="rId19" Type="http://schemas.openxmlformats.org/officeDocument/2006/relationships/oleObject" Target="../embeddings/oleObject6.bin"/><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tags" Target="../tags/tag16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vmlDrawing" Target="../drawings/vmlDrawing7.vml"/><Relationship Id="rId18" Type="http://schemas.openxmlformats.org/officeDocument/2006/relationships/tags" Target="../tags/tag201.xml"/><Relationship Id="rId3" Type="http://schemas.openxmlformats.org/officeDocument/2006/relationships/slideLayout" Target="../slideLayouts/slideLayout82.xml"/><Relationship Id="rId21" Type="http://schemas.openxmlformats.org/officeDocument/2006/relationships/image" Target="../media/image1.png"/><Relationship Id="rId7" Type="http://schemas.openxmlformats.org/officeDocument/2006/relationships/slideLayout" Target="../slideLayouts/slideLayout86.xml"/><Relationship Id="rId12" Type="http://schemas.openxmlformats.org/officeDocument/2006/relationships/theme" Target="../theme/theme8.xml"/><Relationship Id="rId17" Type="http://schemas.openxmlformats.org/officeDocument/2006/relationships/tags" Target="../tags/tag200.xml"/><Relationship Id="rId2" Type="http://schemas.openxmlformats.org/officeDocument/2006/relationships/slideLayout" Target="../slideLayouts/slideLayout81.xml"/><Relationship Id="rId16" Type="http://schemas.openxmlformats.org/officeDocument/2006/relationships/tags" Target="../tags/tag199.xml"/><Relationship Id="rId20" Type="http://schemas.openxmlformats.org/officeDocument/2006/relationships/image" Target="../media/image4.emf"/><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tags" Target="../tags/tag198.xml"/><Relationship Id="rId10" Type="http://schemas.openxmlformats.org/officeDocument/2006/relationships/slideLayout" Target="../slideLayouts/slideLayout89.xml"/><Relationship Id="rId19" Type="http://schemas.openxmlformats.org/officeDocument/2006/relationships/oleObject" Target="../embeddings/oleObject7.bin"/><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tags" Target="../tags/tag19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vmlDrawing" Target="../drawings/vmlDrawing8.vml"/><Relationship Id="rId18" Type="http://schemas.openxmlformats.org/officeDocument/2006/relationships/tags" Target="../tags/tag229.xml"/><Relationship Id="rId3" Type="http://schemas.openxmlformats.org/officeDocument/2006/relationships/slideLayout" Target="../slideLayouts/slideLayout93.xml"/><Relationship Id="rId21" Type="http://schemas.openxmlformats.org/officeDocument/2006/relationships/image" Target="../media/image1.png"/><Relationship Id="rId7" Type="http://schemas.openxmlformats.org/officeDocument/2006/relationships/slideLayout" Target="../slideLayouts/slideLayout97.xml"/><Relationship Id="rId12" Type="http://schemas.openxmlformats.org/officeDocument/2006/relationships/theme" Target="../theme/theme9.xml"/><Relationship Id="rId17" Type="http://schemas.openxmlformats.org/officeDocument/2006/relationships/tags" Target="../tags/tag228.xml"/><Relationship Id="rId2" Type="http://schemas.openxmlformats.org/officeDocument/2006/relationships/slideLayout" Target="../slideLayouts/slideLayout92.xml"/><Relationship Id="rId16" Type="http://schemas.openxmlformats.org/officeDocument/2006/relationships/tags" Target="../tags/tag227.xml"/><Relationship Id="rId20" Type="http://schemas.openxmlformats.org/officeDocument/2006/relationships/image" Target="../media/image4.emf"/><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5" Type="http://schemas.openxmlformats.org/officeDocument/2006/relationships/tags" Target="../tags/tag226.xml"/><Relationship Id="rId10" Type="http://schemas.openxmlformats.org/officeDocument/2006/relationships/slideLayout" Target="../slideLayouts/slideLayout100.xml"/><Relationship Id="rId19" Type="http://schemas.openxmlformats.org/officeDocument/2006/relationships/oleObject" Target="../embeddings/oleObject8.bin"/><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tags" Target="../tags/tag2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684214" y="692150"/>
            <a:ext cx="7991474" cy="692647"/>
          </a:xfrm>
          <a:prstGeom prst="rect">
            <a:avLst/>
          </a:prstGeom>
        </p:spPr>
        <p:txBody>
          <a:bodyPr vert="horz" lIns="0" tIns="0" rIns="0" bIns="0" rtlCol="0" anchor="t" anchorCtr="0">
            <a:noAutofit/>
          </a:bodyPr>
          <a:lstStyle/>
          <a:p>
            <a:r>
              <a:rPr lang="en-GB" dirty="0" smtClean="0"/>
              <a:t>Click to edit Master title style</a:t>
            </a:r>
            <a:endParaRPr lang="en-GB" dirty="0"/>
          </a:p>
        </p:txBody>
      </p:sp>
      <p:sp>
        <p:nvSpPr>
          <p:cNvPr id="3" name="Text Placeholder 2"/>
          <p:cNvSpPr>
            <a:spLocks noGrp="1"/>
          </p:cNvSpPr>
          <p:nvPr>
            <p:ph type="body" idx="1"/>
          </p:nvPr>
        </p:nvSpPr>
        <p:spPr bwMode="black">
          <a:xfrm>
            <a:off x="684213" y="1628775"/>
            <a:ext cx="7991475" cy="4392513"/>
          </a:xfrm>
          <a:prstGeom prst="rect">
            <a:avLst/>
          </a:prstGeom>
        </p:spPr>
        <p:txBody>
          <a:bodyPr vert="horz" lIns="0" tIns="0" rIns="0" bIns="0" rtlCol="0">
            <a:noAutofit/>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0" name="Classification"/>
          <p:cNvSpPr txBox="1">
            <a:spLocks noChangeArrowheads="1"/>
          </p:cNvSpPr>
          <p:nvPr>
            <p:custDataLst>
              <p:tags r:id="rId13"/>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9" name="Footer"/>
          <p:cNvSpPr txBox="1">
            <a:spLocks/>
          </p:cNvSpPr>
          <p:nvPr>
            <p:custDataLst>
              <p:tags r:id="rId14"/>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sp>
        <p:nvSpPr>
          <p:cNvPr id="11" name="Date Placeholder 10"/>
          <p:cNvSpPr>
            <a:spLocks noGrp="1"/>
          </p:cNvSpPr>
          <p:nvPr>
            <p:ph type="dt" sz="half" idx="2"/>
          </p:nvPr>
        </p:nvSpPr>
        <p:spPr bwMode="black">
          <a:xfrm>
            <a:off x="7236296" y="6918846"/>
            <a:ext cx="1367954" cy="182562"/>
          </a:xfrm>
          <a:prstGeom prst="rect">
            <a:avLst/>
          </a:prstGeom>
        </p:spPr>
        <p:txBody>
          <a:bodyPr vert="horz" lIns="0" tIns="0" rIns="0" bIns="0" rtlCol="0" anchor="ctr"/>
          <a:lstStyle>
            <a:lvl1pPr algn="r">
              <a:defRPr sz="600">
                <a:solidFill>
                  <a:srgbClr val="A8BAB2"/>
                </a:solidFill>
                <a:latin typeface="SwissReSans" pitchFamily="34" charset="0"/>
              </a:defRPr>
            </a:lvl1pPr>
          </a:lstStyle>
          <a:p>
            <a:endParaRPr lang="en-GB" dirty="0"/>
          </a:p>
        </p:txBody>
      </p:sp>
      <p:sp>
        <p:nvSpPr>
          <p:cNvPr id="12" name="Footer Placeholder 11"/>
          <p:cNvSpPr>
            <a:spLocks noGrp="1"/>
          </p:cNvSpPr>
          <p:nvPr>
            <p:ph type="ftr" sz="quarter" idx="3"/>
          </p:nvPr>
        </p:nvSpPr>
        <p:spPr bwMode="black">
          <a:xfrm>
            <a:off x="755649" y="6918845"/>
            <a:ext cx="6048375" cy="182563"/>
          </a:xfrm>
          <a:prstGeom prst="rect">
            <a:avLst/>
          </a:prstGeom>
        </p:spPr>
        <p:txBody>
          <a:bodyPr vert="horz" lIns="0" tIns="0" rIns="0" bIns="0" rtlCol="0" anchor="ctr"/>
          <a:lstStyle>
            <a:lvl1pPr algn="l">
              <a:defRPr sz="600">
                <a:solidFill>
                  <a:srgbClr val="A8BAB2"/>
                </a:solidFill>
                <a:latin typeface="SwissReSans" pitchFamily="34" charset="0"/>
              </a:defRPr>
            </a:lvl1pPr>
          </a:lstStyle>
          <a:p>
            <a:endParaRPr lang="en-GB" dirty="0"/>
          </a:p>
        </p:txBody>
      </p:sp>
      <p:sp>
        <p:nvSpPr>
          <p:cNvPr id="5" name="Slide Number Placeholder 4"/>
          <p:cNvSpPr>
            <a:spLocks noGrp="1"/>
          </p:cNvSpPr>
          <p:nvPr>
            <p:ph type="sldNum" sz="quarter" idx="4"/>
            <p:custDataLst>
              <p:tags r:id="rId15"/>
            </p:custDataLst>
          </p:nvPr>
        </p:nvSpPr>
        <p:spPr>
          <a:xfrm>
            <a:off x="8460432" y="6472512"/>
            <a:ext cx="215256" cy="182562"/>
          </a:xfrm>
          <a:prstGeom prst="rect">
            <a:avLst/>
          </a:prstGeom>
        </p:spPr>
        <p:txBody>
          <a:bodyPr vert="horz" wrap="none" lIns="0" tIns="0" rIns="0" bIns="0" rtlCol="0" anchor="b" anchorCtr="0"/>
          <a:lstStyle>
            <a:lvl1pPr algn="r">
              <a:defRPr sz="1200">
                <a:solidFill>
                  <a:srgbClr val="283E36"/>
                </a:solidFill>
                <a:latin typeface="SwissReSans" panose="020B0604020202020204" pitchFamily="34" charset="0"/>
              </a:defRPr>
            </a:lvl1pPr>
          </a:lstStyle>
          <a:p>
            <a:fld id="{5E4D2043-7E31-4A53-BD33-72A88E682172}" type="slidenum">
              <a:rPr lang="en-GB" smtClean="0"/>
              <a:pPr/>
              <a:t>‹#›</a:t>
            </a:fld>
            <a:endParaRPr lang="en-GB" dirty="0"/>
          </a:p>
        </p:txBody>
      </p:sp>
      <p:pic>
        <p:nvPicPr>
          <p:cNvPr id="7" name="Picture 6"/>
          <p:cNvPicPr>
            <a:picLocks noChangeAspect="1"/>
          </p:cNvPicPr>
          <p:nvPr userDrawn="1">
            <p:custDataLst>
              <p:tags r:id="rId16"/>
            </p:custDataLst>
          </p:nvPr>
        </p:nvPicPr>
        <p:blipFill>
          <a:blip r:embed="rId17"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7" r:id="rId7"/>
    <p:sldLayoutId id="2147483660" r:id="rId8"/>
    <p:sldLayoutId id="2147483661"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2400" kern="1200">
          <a:solidFill>
            <a:schemeClr val="tx2"/>
          </a:solidFill>
          <a:latin typeface="SwissReSans" pitchFamily="34" charset="0"/>
          <a:ea typeface="+mj-ea"/>
          <a:cs typeface="+mj-cs"/>
        </a:defRPr>
      </a:lvl1pPr>
    </p:titleStyle>
    <p:bodyStyle>
      <a:lvl1pPr marL="182563" indent="-182563" algn="l" defTabSz="914400" rtl="0" eaLnBrk="1" latinLnBrk="0" hangingPunct="1">
        <a:lnSpc>
          <a:spcPct val="100000"/>
        </a:lnSpc>
        <a:spcBef>
          <a:spcPts val="1200"/>
        </a:spcBef>
        <a:buClrTx/>
        <a:buSzPct val="100000"/>
        <a:buFont typeface="Arial" pitchFamily="34" charset="0"/>
        <a:buChar char="•"/>
        <a:defRPr sz="1800" kern="1200">
          <a:solidFill>
            <a:srgbClr val="283E36"/>
          </a:solidFill>
          <a:latin typeface="SwissReSans" pitchFamily="34" charset="0"/>
          <a:ea typeface="+mn-ea"/>
          <a:cs typeface="+mn-cs"/>
        </a:defRPr>
      </a:lvl1pPr>
      <a:lvl2pPr marL="444500" indent="-261938"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2pPr>
      <a:lvl3pPr marL="715963" indent="-271463"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3pPr>
      <a:lvl4pPr marL="985838" indent="-269875"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4pPr>
      <a:lvl5pPr marL="1255713" indent="-269875"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4"/>
            </p:custDataLst>
            <p:extLst>
              <p:ext uri="{D42A27DB-BD31-4B8C-83A1-F6EECF244321}">
                <p14:modId xmlns:p14="http://schemas.microsoft.com/office/powerpoint/2010/main" val="88820263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646"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bwMode="black">
          <a:xfrm>
            <a:off x="684214" y="692150"/>
            <a:ext cx="7991474" cy="692647"/>
          </a:xfrm>
          <a:prstGeom prst="rect">
            <a:avLst/>
          </a:prstGeom>
        </p:spPr>
        <p:txBody>
          <a:bodyPr vert="horz" lIns="0" tIns="0" rIns="0" bIns="0" rtlCol="0" anchor="t" anchorCtr="0">
            <a:noAutofit/>
          </a:bodyPr>
          <a:lstStyle/>
          <a:p>
            <a:r>
              <a:rPr lang="en-GB" dirty="0" smtClean="0"/>
              <a:t>Click to edit Master title style</a:t>
            </a:r>
            <a:endParaRPr lang="en-GB" dirty="0"/>
          </a:p>
        </p:txBody>
      </p:sp>
      <p:sp>
        <p:nvSpPr>
          <p:cNvPr id="3" name="Text Placeholder 2"/>
          <p:cNvSpPr>
            <a:spLocks noGrp="1"/>
          </p:cNvSpPr>
          <p:nvPr>
            <p:ph type="body" idx="1"/>
          </p:nvPr>
        </p:nvSpPr>
        <p:spPr bwMode="black">
          <a:xfrm>
            <a:off x="684213" y="1628775"/>
            <a:ext cx="7991475" cy="4392513"/>
          </a:xfrm>
          <a:prstGeom prst="rect">
            <a:avLst/>
          </a:prstGeom>
        </p:spPr>
        <p:txBody>
          <a:bodyPr vert="horz" lIns="0" tIns="0" rIns="0" bIns="0" rtlCol="0">
            <a:noAutofit/>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0" name="Classification"/>
          <p:cNvSpPr txBox="1">
            <a:spLocks noChangeArrowheads="1"/>
          </p:cNvSpPr>
          <p:nvPr>
            <p:custDataLst>
              <p:tags r:id="rId15"/>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9" name="Footer"/>
          <p:cNvSpPr txBox="1">
            <a:spLocks/>
          </p:cNvSpPr>
          <p:nvPr>
            <p:custDataLst>
              <p:tags r:id="rId16"/>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sp>
        <p:nvSpPr>
          <p:cNvPr id="11" name="Date Placeholder 10"/>
          <p:cNvSpPr>
            <a:spLocks noGrp="1"/>
          </p:cNvSpPr>
          <p:nvPr>
            <p:ph type="dt" sz="half" idx="2"/>
          </p:nvPr>
        </p:nvSpPr>
        <p:spPr bwMode="black">
          <a:xfrm>
            <a:off x="7236296" y="6918846"/>
            <a:ext cx="1367954" cy="182562"/>
          </a:xfrm>
          <a:prstGeom prst="rect">
            <a:avLst/>
          </a:prstGeom>
        </p:spPr>
        <p:txBody>
          <a:bodyPr vert="horz" lIns="0" tIns="0" rIns="0" bIns="0" rtlCol="0" anchor="ctr"/>
          <a:lstStyle>
            <a:lvl1pPr algn="r">
              <a:defRPr sz="600">
                <a:solidFill>
                  <a:srgbClr val="A8BAB2"/>
                </a:solidFill>
                <a:latin typeface="SwissReSans" pitchFamily="34" charset="0"/>
              </a:defRPr>
            </a:lvl1pPr>
          </a:lstStyle>
          <a:p>
            <a:endParaRPr lang="en-GB" dirty="0"/>
          </a:p>
        </p:txBody>
      </p:sp>
      <p:sp>
        <p:nvSpPr>
          <p:cNvPr id="12" name="Footer Placeholder 11"/>
          <p:cNvSpPr>
            <a:spLocks noGrp="1"/>
          </p:cNvSpPr>
          <p:nvPr>
            <p:ph type="ftr" sz="quarter" idx="3"/>
          </p:nvPr>
        </p:nvSpPr>
        <p:spPr bwMode="black">
          <a:xfrm>
            <a:off x="755649" y="6918845"/>
            <a:ext cx="6048375" cy="182563"/>
          </a:xfrm>
          <a:prstGeom prst="rect">
            <a:avLst/>
          </a:prstGeom>
        </p:spPr>
        <p:txBody>
          <a:bodyPr vert="horz" lIns="0" tIns="0" rIns="0" bIns="0" rtlCol="0" anchor="ctr"/>
          <a:lstStyle>
            <a:lvl1pPr algn="l">
              <a:defRPr sz="600">
                <a:solidFill>
                  <a:srgbClr val="A8BAB2"/>
                </a:solidFill>
                <a:latin typeface="SwissReSans" pitchFamily="34" charset="0"/>
              </a:defRPr>
            </a:lvl1pPr>
          </a:lstStyle>
          <a:p>
            <a:endParaRPr lang="en-GB" dirty="0"/>
          </a:p>
        </p:txBody>
      </p:sp>
      <p:sp>
        <p:nvSpPr>
          <p:cNvPr id="5" name="Slide Number Placeholder 4"/>
          <p:cNvSpPr>
            <a:spLocks noGrp="1"/>
          </p:cNvSpPr>
          <p:nvPr>
            <p:ph type="sldNum" sz="quarter" idx="4"/>
            <p:custDataLst>
              <p:tags r:id="rId17"/>
            </p:custDataLst>
          </p:nvPr>
        </p:nvSpPr>
        <p:spPr>
          <a:xfrm>
            <a:off x="8460432" y="6472512"/>
            <a:ext cx="215256" cy="182562"/>
          </a:xfrm>
          <a:prstGeom prst="rect">
            <a:avLst/>
          </a:prstGeom>
        </p:spPr>
        <p:txBody>
          <a:bodyPr vert="horz" wrap="none" lIns="0" tIns="0" rIns="0" bIns="0" rtlCol="0" anchor="b" anchorCtr="0"/>
          <a:lstStyle>
            <a:lvl1pPr algn="r">
              <a:defRPr sz="1200">
                <a:solidFill>
                  <a:srgbClr val="283E36"/>
                </a:solidFill>
                <a:latin typeface="SwissReSans" panose="020B0604020202020204" pitchFamily="34" charset="0"/>
              </a:defRPr>
            </a:lvl1pPr>
          </a:lstStyle>
          <a:p>
            <a:fld id="{5E4D2043-7E31-4A53-BD33-72A88E682172}" type="slidenum">
              <a:rPr lang="en-GB" smtClean="0"/>
              <a:pPr/>
              <a:t>‹#›</a:t>
            </a:fld>
            <a:endParaRPr lang="en-GB" dirty="0"/>
          </a:p>
        </p:txBody>
      </p:sp>
      <p:pic>
        <p:nvPicPr>
          <p:cNvPr id="8" name="Picture 7"/>
          <p:cNvPicPr>
            <a:picLocks noChangeAspect="1"/>
          </p:cNvPicPr>
          <p:nvPr userDrawn="1">
            <p:custDataLst>
              <p:tags r:id="rId18"/>
            </p:custDataLst>
          </p:nvPr>
        </p:nvPicPr>
        <p:blipFill>
          <a:blip r:embed="rId21"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4241060344"/>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hf hdr="0" ftr="0" dt="0"/>
  <p:txStyles>
    <p:titleStyle>
      <a:lvl1pPr algn="l" defTabSz="914400" rtl="0" eaLnBrk="1" latinLnBrk="0" hangingPunct="1">
        <a:lnSpc>
          <a:spcPct val="90000"/>
        </a:lnSpc>
        <a:spcBef>
          <a:spcPct val="0"/>
        </a:spcBef>
        <a:buNone/>
        <a:defRPr sz="2400" kern="1200">
          <a:solidFill>
            <a:schemeClr val="tx2"/>
          </a:solidFill>
          <a:latin typeface="SwissReSans" pitchFamily="34" charset="0"/>
          <a:ea typeface="+mj-ea"/>
          <a:cs typeface="+mj-cs"/>
        </a:defRPr>
      </a:lvl1pPr>
    </p:titleStyle>
    <p:bodyStyle>
      <a:lvl1pPr marL="182563" indent="-182563" algn="l" defTabSz="914400" rtl="0" eaLnBrk="1" latinLnBrk="0" hangingPunct="1">
        <a:lnSpc>
          <a:spcPct val="100000"/>
        </a:lnSpc>
        <a:spcBef>
          <a:spcPts val="1200"/>
        </a:spcBef>
        <a:buClrTx/>
        <a:buSzPct val="100000"/>
        <a:buFont typeface="Arial" pitchFamily="34" charset="0"/>
        <a:buChar char="•"/>
        <a:defRPr sz="1800" kern="1200">
          <a:solidFill>
            <a:srgbClr val="283E36"/>
          </a:solidFill>
          <a:latin typeface="SwissReSans" pitchFamily="34" charset="0"/>
          <a:ea typeface="+mn-ea"/>
          <a:cs typeface="+mn-cs"/>
        </a:defRPr>
      </a:lvl1pPr>
      <a:lvl2pPr marL="444500" indent="-261938"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2pPr>
      <a:lvl3pPr marL="715963" indent="-271463"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3pPr>
      <a:lvl4pPr marL="985838" indent="-269875"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4pPr>
      <a:lvl5pPr marL="1255713" indent="-269875"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4"/>
            </p:custDataLst>
            <p:extLst>
              <p:ext uri="{D42A27DB-BD31-4B8C-83A1-F6EECF244321}">
                <p14:modId xmlns:p14="http://schemas.microsoft.com/office/powerpoint/2010/main" val="150002980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670"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bwMode="black">
          <a:xfrm>
            <a:off x="684214" y="692150"/>
            <a:ext cx="7991474" cy="692647"/>
          </a:xfrm>
          <a:prstGeom prst="rect">
            <a:avLst/>
          </a:prstGeom>
        </p:spPr>
        <p:txBody>
          <a:bodyPr vert="horz" lIns="0" tIns="0" rIns="0" bIns="0" rtlCol="0" anchor="t" anchorCtr="0">
            <a:noAutofit/>
          </a:bodyPr>
          <a:lstStyle/>
          <a:p>
            <a:r>
              <a:rPr lang="en-GB" dirty="0" smtClean="0"/>
              <a:t>Click to edit Master title style</a:t>
            </a:r>
            <a:endParaRPr lang="en-GB" dirty="0"/>
          </a:p>
        </p:txBody>
      </p:sp>
      <p:sp>
        <p:nvSpPr>
          <p:cNvPr id="3" name="Text Placeholder 2"/>
          <p:cNvSpPr>
            <a:spLocks noGrp="1"/>
          </p:cNvSpPr>
          <p:nvPr>
            <p:ph type="body" idx="1"/>
          </p:nvPr>
        </p:nvSpPr>
        <p:spPr bwMode="black">
          <a:xfrm>
            <a:off x="684213" y="1628775"/>
            <a:ext cx="7991475" cy="4392513"/>
          </a:xfrm>
          <a:prstGeom prst="rect">
            <a:avLst/>
          </a:prstGeom>
        </p:spPr>
        <p:txBody>
          <a:bodyPr vert="horz" lIns="0" tIns="0" rIns="0" bIns="0" rtlCol="0">
            <a:noAutofit/>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0" name="Classification"/>
          <p:cNvSpPr txBox="1">
            <a:spLocks noChangeArrowheads="1"/>
          </p:cNvSpPr>
          <p:nvPr>
            <p:custDataLst>
              <p:tags r:id="rId15"/>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9" name="Footer"/>
          <p:cNvSpPr txBox="1">
            <a:spLocks/>
          </p:cNvSpPr>
          <p:nvPr>
            <p:custDataLst>
              <p:tags r:id="rId16"/>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sp>
        <p:nvSpPr>
          <p:cNvPr id="11" name="Date Placeholder 10"/>
          <p:cNvSpPr>
            <a:spLocks noGrp="1"/>
          </p:cNvSpPr>
          <p:nvPr>
            <p:ph type="dt" sz="half" idx="2"/>
          </p:nvPr>
        </p:nvSpPr>
        <p:spPr bwMode="black">
          <a:xfrm>
            <a:off x="7236296" y="6918846"/>
            <a:ext cx="1367954" cy="182562"/>
          </a:xfrm>
          <a:prstGeom prst="rect">
            <a:avLst/>
          </a:prstGeom>
        </p:spPr>
        <p:txBody>
          <a:bodyPr vert="horz" lIns="0" tIns="0" rIns="0" bIns="0" rtlCol="0" anchor="ctr"/>
          <a:lstStyle>
            <a:lvl1pPr algn="r">
              <a:defRPr sz="600">
                <a:solidFill>
                  <a:srgbClr val="A8BAB2"/>
                </a:solidFill>
                <a:latin typeface="SwissReSans" pitchFamily="34" charset="0"/>
              </a:defRPr>
            </a:lvl1pPr>
          </a:lstStyle>
          <a:p>
            <a:endParaRPr lang="en-GB" dirty="0"/>
          </a:p>
        </p:txBody>
      </p:sp>
      <p:sp>
        <p:nvSpPr>
          <p:cNvPr id="12" name="Footer Placeholder 11"/>
          <p:cNvSpPr>
            <a:spLocks noGrp="1"/>
          </p:cNvSpPr>
          <p:nvPr>
            <p:ph type="ftr" sz="quarter" idx="3"/>
          </p:nvPr>
        </p:nvSpPr>
        <p:spPr bwMode="black">
          <a:xfrm>
            <a:off x="755649" y="6918845"/>
            <a:ext cx="6048375" cy="182563"/>
          </a:xfrm>
          <a:prstGeom prst="rect">
            <a:avLst/>
          </a:prstGeom>
        </p:spPr>
        <p:txBody>
          <a:bodyPr vert="horz" lIns="0" tIns="0" rIns="0" bIns="0" rtlCol="0" anchor="ctr"/>
          <a:lstStyle>
            <a:lvl1pPr algn="l">
              <a:defRPr sz="600">
                <a:solidFill>
                  <a:srgbClr val="A8BAB2"/>
                </a:solidFill>
                <a:latin typeface="SwissReSans" pitchFamily="34" charset="0"/>
              </a:defRPr>
            </a:lvl1pPr>
          </a:lstStyle>
          <a:p>
            <a:endParaRPr lang="en-GB" dirty="0"/>
          </a:p>
        </p:txBody>
      </p:sp>
      <p:sp>
        <p:nvSpPr>
          <p:cNvPr id="5" name="Slide Number Placeholder 4"/>
          <p:cNvSpPr>
            <a:spLocks noGrp="1"/>
          </p:cNvSpPr>
          <p:nvPr>
            <p:ph type="sldNum" sz="quarter" idx="4"/>
            <p:custDataLst>
              <p:tags r:id="rId17"/>
            </p:custDataLst>
          </p:nvPr>
        </p:nvSpPr>
        <p:spPr>
          <a:xfrm>
            <a:off x="8460432" y="6472512"/>
            <a:ext cx="215256" cy="182562"/>
          </a:xfrm>
          <a:prstGeom prst="rect">
            <a:avLst/>
          </a:prstGeom>
        </p:spPr>
        <p:txBody>
          <a:bodyPr vert="horz" wrap="none" lIns="0" tIns="0" rIns="0" bIns="0" rtlCol="0" anchor="b" anchorCtr="0"/>
          <a:lstStyle>
            <a:lvl1pPr algn="r">
              <a:defRPr sz="1200">
                <a:solidFill>
                  <a:srgbClr val="283E36"/>
                </a:solidFill>
                <a:latin typeface="SwissReSans" panose="020B0604020202020204" pitchFamily="34" charset="0"/>
              </a:defRPr>
            </a:lvl1pPr>
          </a:lstStyle>
          <a:p>
            <a:fld id="{5E4D2043-7E31-4A53-BD33-72A88E682172}" type="slidenum">
              <a:rPr lang="en-GB" smtClean="0"/>
              <a:pPr/>
              <a:t>‹#›</a:t>
            </a:fld>
            <a:endParaRPr lang="en-GB" dirty="0"/>
          </a:p>
        </p:txBody>
      </p:sp>
      <p:pic>
        <p:nvPicPr>
          <p:cNvPr id="8" name="Picture 7"/>
          <p:cNvPicPr>
            <a:picLocks noChangeAspect="1"/>
          </p:cNvPicPr>
          <p:nvPr userDrawn="1">
            <p:custDataLst>
              <p:tags r:id="rId18"/>
            </p:custDataLst>
          </p:nvPr>
        </p:nvPicPr>
        <p:blipFill>
          <a:blip r:embed="rId21"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2471161581"/>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Lst>
  <p:hf hdr="0" ftr="0" dt="0"/>
  <p:txStyles>
    <p:titleStyle>
      <a:lvl1pPr algn="l" defTabSz="914400" rtl="0" eaLnBrk="1" latinLnBrk="0" hangingPunct="1">
        <a:lnSpc>
          <a:spcPct val="90000"/>
        </a:lnSpc>
        <a:spcBef>
          <a:spcPct val="0"/>
        </a:spcBef>
        <a:buNone/>
        <a:defRPr sz="2400" kern="1200">
          <a:solidFill>
            <a:schemeClr val="tx2"/>
          </a:solidFill>
          <a:latin typeface="SwissReSans" pitchFamily="34" charset="0"/>
          <a:ea typeface="+mj-ea"/>
          <a:cs typeface="+mj-cs"/>
        </a:defRPr>
      </a:lvl1pPr>
    </p:titleStyle>
    <p:bodyStyle>
      <a:lvl1pPr marL="182563" indent="-182563" algn="l" defTabSz="914400" rtl="0" eaLnBrk="1" latinLnBrk="0" hangingPunct="1">
        <a:lnSpc>
          <a:spcPct val="100000"/>
        </a:lnSpc>
        <a:spcBef>
          <a:spcPts val="1200"/>
        </a:spcBef>
        <a:buClrTx/>
        <a:buSzPct val="100000"/>
        <a:buFont typeface="Arial" pitchFamily="34" charset="0"/>
        <a:buChar char="•"/>
        <a:defRPr sz="1800" kern="1200">
          <a:solidFill>
            <a:srgbClr val="283E36"/>
          </a:solidFill>
          <a:latin typeface="SwissReSans" pitchFamily="34" charset="0"/>
          <a:ea typeface="+mn-ea"/>
          <a:cs typeface="+mn-cs"/>
        </a:defRPr>
      </a:lvl1pPr>
      <a:lvl2pPr marL="444500" indent="-261938"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2pPr>
      <a:lvl3pPr marL="715963" indent="-271463"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3pPr>
      <a:lvl4pPr marL="985838" indent="-269875"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4pPr>
      <a:lvl5pPr marL="1255713" indent="-269875"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4"/>
            </p:custDataLst>
            <p:extLst>
              <p:ext uri="{D42A27DB-BD31-4B8C-83A1-F6EECF244321}">
                <p14:modId xmlns:p14="http://schemas.microsoft.com/office/powerpoint/2010/main" val="196756534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694"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bwMode="black">
          <a:xfrm>
            <a:off x="684214" y="692150"/>
            <a:ext cx="7991474" cy="692647"/>
          </a:xfrm>
          <a:prstGeom prst="rect">
            <a:avLst/>
          </a:prstGeom>
        </p:spPr>
        <p:txBody>
          <a:bodyPr vert="horz" lIns="0" tIns="0" rIns="0" bIns="0" rtlCol="0" anchor="t" anchorCtr="0">
            <a:noAutofit/>
          </a:bodyPr>
          <a:lstStyle/>
          <a:p>
            <a:r>
              <a:rPr lang="en-GB" dirty="0" smtClean="0"/>
              <a:t>Click to edit Master title style</a:t>
            </a:r>
            <a:endParaRPr lang="en-GB" dirty="0"/>
          </a:p>
        </p:txBody>
      </p:sp>
      <p:sp>
        <p:nvSpPr>
          <p:cNvPr id="3" name="Text Placeholder 2"/>
          <p:cNvSpPr>
            <a:spLocks noGrp="1"/>
          </p:cNvSpPr>
          <p:nvPr>
            <p:ph type="body" idx="1"/>
          </p:nvPr>
        </p:nvSpPr>
        <p:spPr bwMode="black">
          <a:xfrm>
            <a:off x="684213" y="1628775"/>
            <a:ext cx="7991475" cy="4392513"/>
          </a:xfrm>
          <a:prstGeom prst="rect">
            <a:avLst/>
          </a:prstGeom>
        </p:spPr>
        <p:txBody>
          <a:bodyPr vert="horz" lIns="0" tIns="0" rIns="0" bIns="0" rtlCol="0">
            <a:noAutofit/>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0" name="Classification"/>
          <p:cNvSpPr txBox="1">
            <a:spLocks noChangeArrowheads="1"/>
          </p:cNvSpPr>
          <p:nvPr>
            <p:custDataLst>
              <p:tags r:id="rId15"/>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9" name="Footer"/>
          <p:cNvSpPr txBox="1">
            <a:spLocks/>
          </p:cNvSpPr>
          <p:nvPr>
            <p:custDataLst>
              <p:tags r:id="rId16"/>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sp>
        <p:nvSpPr>
          <p:cNvPr id="11" name="Date Placeholder 10"/>
          <p:cNvSpPr>
            <a:spLocks noGrp="1"/>
          </p:cNvSpPr>
          <p:nvPr>
            <p:ph type="dt" sz="half" idx="2"/>
          </p:nvPr>
        </p:nvSpPr>
        <p:spPr bwMode="black">
          <a:xfrm>
            <a:off x="7236296" y="6918846"/>
            <a:ext cx="1367954" cy="182562"/>
          </a:xfrm>
          <a:prstGeom prst="rect">
            <a:avLst/>
          </a:prstGeom>
        </p:spPr>
        <p:txBody>
          <a:bodyPr vert="horz" lIns="0" tIns="0" rIns="0" bIns="0" rtlCol="0" anchor="ctr"/>
          <a:lstStyle>
            <a:lvl1pPr algn="r">
              <a:defRPr sz="600">
                <a:solidFill>
                  <a:srgbClr val="A8BAB2"/>
                </a:solidFill>
                <a:latin typeface="SwissReSans" pitchFamily="34" charset="0"/>
              </a:defRPr>
            </a:lvl1pPr>
          </a:lstStyle>
          <a:p>
            <a:endParaRPr lang="en-GB" dirty="0"/>
          </a:p>
        </p:txBody>
      </p:sp>
      <p:sp>
        <p:nvSpPr>
          <p:cNvPr id="12" name="Footer Placeholder 11"/>
          <p:cNvSpPr>
            <a:spLocks noGrp="1"/>
          </p:cNvSpPr>
          <p:nvPr>
            <p:ph type="ftr" sz="quarter" idx="3"/>
          </p:nvPr>
        </p:nvSpPr>
        <p:spPr bwMode="black">
          <a:xfrm>
            <a:off x="755649" y="6918845"/>
            <a:ext cx="6048375" cy="182563"/>
          </a:xfrm>
          <a:prstGeom prst="rect">
            <a:avLst/>
          </a:prstGeom>
        </p:spPr>
        <p:txBody>
          <a:bodyPr vert="horz" lIns="0" tIns="0" rIns="0" bIns="0" rtlCol="0" anchor="ctr"/>
          <a:lstStyle>
            <a:lvl1pPr algn="l">
              <a:defRPr sz="600">
                <a:solidFill>
                  <a:srgbClr val="A8BAB2"/>
                </a:solidFill>
                <a:latin typeface="SwissReSans" pitchFamily="34" charset="0"/>
              </a:defRPr>
            </a:lvl1pPr>
          </a:lstStyle>
          <a:p>
            <a:endParaRPr lang="en-GB" dirty="0"/>
          </a:p>
        </p:txBody>
      </p:sp>
      <p:sp>
        <p:nvSpPr>
          <p:cNvPr id="5" name="Slide Number Placeholder 4"/>
          <p:cNvSpPr>
            <a:spLocks noGrp="1"/>
          </p:cNvSpPr>
          <p:nvPr>
            <p:ph type="sldNum" sz="quarter" idx="4"/>
            <p:custDataLst>
              <p:tags r:id="rId17"/>
            </p:custDataLst>
          </p:nvPr>
        </p:nvSpPr>
        <p:spPr>
          <a:xfrm>
            <a:off x="8460432" y="6472512"/>
            <a:ext cx="215256" cy="182562"/>
          </a:xfrm>
          <a:prstGeom prst="rect">
            <a:avLst/>
          </a:prstGeom>
        </p:spPr>
        <p:txBody>
          <a:bodyPr vert="horz" wrap="none" lIns="0" tIns="0" rIns="0" bIns="0" rtlCol="0" anchor="b" anchorCtr="0"/>
          <a:lstStyle>
            <a:lvl1pPr algn="r">
              <a:defRPr sz="1200">
                <a:solidFill>
                  <a:srgbClr val="283E36"/>
                </a:solidFill>
                <a:latin typeface="SwissReSans" panose="020B0604020202020204" pitchFamily="34" charset="0"/>
              </a:defRPr>
            </a:lvl1pPr>
          </a:lstStyle>
          <a:p>
            <a:fld id="{5E4D2043-7E31-4A53-BD33-72A88E682172}" type="slidenum">
              <a:rPr lang="en-GB" smtClean="0"/>
              <a:pPr/>
              <a:t>‹#›</a:t>
            </a:fld>
            <a:endParaRPr lang="en-GB" dirty="0"/>
          </a:p>
        </p:txBody>
      </p:sp>
      <p:pic>
        <p:nvPicPr>
          <p:cNvPr id="8" name="Picture 7"/>
          <p:cNvPicPr>
            <a:picLocks noChangeAspect="1"/>
          </p:cNvPicPr>
          <p:nvPr userDrawn="1">
            <p:custDataLst>
              <p:tags r:id="rId18"/>
            </p:custDataLst>
          </p:nvPr>
        </p:nvPicPr>
        <p:blipFill>
          <a:blip r:embed="rId21"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2169204706"/>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Lst>
  <p:hf hdr="0" ftr="0" dt="0"/>
  <p:txStyles>
    <p:titleStyle>
      <a:lvl1pPr algn="l" defTabSz="914400" rtl="0" eaLnBrk="1" latinLnBrk="0" hangingPunct="1">
        <a:lnSpc>
          <a:spcPct val="90000"/>
        </a:lnSpc>
        <a:spcBef>
          <a:spcPct val="0"/>
        </a:spcBef>
        <a:buNone/>
        <a:defRPr sz="2400" kern="1200">
          <a:solidFill>
            <a:schemeClr val="tx2"/>
          </a:solidFill>
          <a:latin typeface="SwissReSans" pitchFamily="34" charset="0"/>
          <a:ea typeface="+mj-ea"/>
          <a:cs typeface="+mj-cs"/>
        </a:defRPr>
      </a:lvl1pPr>
    </p:titleStyle>
    <p:bodyStyle>
      <a:lvl1pPr marL="182563" indent="-182563" algn="l" defTabSz="914400" rtl="0" eaLnBrk="1" latinLnBrk="0" hangingPunct="1">
        <a:lnSpc>
          <a:spcPct val="100000"/>
        </a:lnSpc>
        <a:spcBef>
          <a:spcPts val="1200"/>
        </a:spcBef>
        <a:buClrTx/>
        <a:buSzPct val="100000"/>
        <a:buFont typeface="Arial" pitchFamily="34" charset="0"/>
        <a:buChar char="•"/>
        <a:defRPr sz="1800" kern="1200">
          <a:solidFill>
            <a:srgbClr val="283E36"/>
          </a:solidFill>
          <a:latin typeface="SwissReSans" pitchFamily="34" charset="0"/>
          <a:ea typeface="+mn-ea"/>
          <a:cs typeface="+mn-cs"/>
        </a:defRPr>
      </a:lvl1pPr>
      <a:lvl2pPr marL="444500" indent="-261938"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2pPr>
      <a:lvl3pPr marL="715963" indent="-271463"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3pPr>
      <a:lvl4pPr marL="985838" indent="-269875"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4pPr>
      <a:lvl5pPr marL="1255713" indent="-269875"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4"/>
            </p:custDataLst>
            <p:extLst>
              <p:ext uri="{D42A27DB-BD31-4B8C-83A1-F6EECF244321}">
                <p14:modId xmlns:p14="http://schemas.microsoft.com/office/powerpoint/2010/main" val="247141443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719"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bwMode="black">
          <a:xfrm>
            <a:off x="684214" y="692150"/>
            <a:ext cx="7991474" cy="692647"/>
          </a:xfrm>
          <a:prstGeom prst="rect">
            <a:avLst/>
          </a:prstGeom>
        </p:spPr>
        <p:txBody>
          <a:bodyPr vert="horz" lIns="0" tIns="0" rIns="0" bIns="0" rtlCol="0" anchor="t" anchorCtr="0">
            <a:noAutofit/>
          </a:bodyPr>
          <a:lstStyle/>
          <a:p>
            <a:r>
              <a:rPr lang="en-GB" dirty="0" smtClean="0"/>
              <a:t>Click to edit Master title style</a:t>
            </a:r>
            <a:endParaRPr lang="en-GB" dirty="0"/>
          </a:p>
        </p:txBody>
      </p:sp>
      <p:sp>
        <p:nvSpPr>
          <p:cNvPr id="3" name="Text Placeholder 2"/>
          <p:cNvSpPr>
            <a:spLocks noGrp="1"/>
          </p:cNvSpPr>
          <p:nvPr>
            <p:ph type="body" idx="1"/>
          </p:nvPr>
        </p:nvSpPr>
        <p:spPr bwMode="black">
          <a:xfrm>
            <a:off x="684213" y="1628775"/>
            <a:ext cx="7991475" cy="4392513"/>
          </a:xfrm>
          <a:prstGeom prst="rect">
            <a:avLst/>
          </a:prstGeom>
        </p:spPr>
        <p:txBody>
          <a:bodyPr vert="horz" lIns="0" tIns="0" rIns="0" bIns="0" rtlCol="0">
            <a:noAutofit/>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0" name="Classification"/>
          <p:cNvSpPr txBox="1">
            <a:spLocks noChangeArrowheads="1"/>
          </p:cNvSpPr>
          <p:nvPr>
            <p:custDataLst>
              <p:tags r:id="rId15"/>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9" name="Footer"/>
          <p:cNvSpPr txBox="1">
            <a:spLocks/>
          </p:cNvSpPr>
          <p:nvPr>
            <p:custDataLst>
              <p:tags r:id="rId16"/>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sp>
        <p:nvSpPr>
          <p:cNvPr id="11" name="Date Placeholder 10"/>
          <p:cNvSpPr>
            <a:spLocks noGrp="1"/>
          </p:cNvSpPr>
          <p:nvPr>
            <p:ph type="dt" sz="half" idx="2"/>
          </p:nvPr>
        </p:nvSpPr>
        <p:spPr bwMode="black">
          <a:xfrm>
            <a:off x="7236296" y="6918846"/>
            <a:ext cx="1367954" cy="182562"/>
          </a:xfrm>
          <a:prstGeom prst="rect">
            <a:avLst/>
          </a:prstGeom>
        </p:spPr>
        <p:txBody>
          <a:bodyPr vert="horz" lIns="0" tIns="0" rIns="0" bIns="0" rtlCol="0" anchor="ctr"/>
          <a:lstStyle>
            <a:lvl1pPr algn="r">
              <a:defRPr sz="600">
                <a:solidFill>
                  <a:srgbClr val="A8BAB2"/>
                </a:solidFill>
                <a:latin typeface="SwissReSans" pitchFamily="34" charset="0"/>
              </a:defRPr>
            </a:lvl1pPr>
          </a:lstStyle>
          <a:p>
            <a:endParaRPr lang="en-GB" dirty="0"/>
          </a:p>
        </p:txBody>
      </p:sp>
      <p:sp>
        <p:nvSpPr>
          <p:cNvPr id="12" name="Footer Placeholder 11"/>
          <p:cNvSpPr>
            <a:spLocks noGrp="1"/>
          </p:cNvSpPr>
          <p:nvPr>
            <p:ph type="ftr" sz="quarter" idx="3"/>
          </p:nvPr>
        </p:nvSpPr>
        <p:spPr bwMode="black">
          <a:xfrm>
            <a:off x="755649" y="6918845"/>
            <a:ext cx="6048375" cy="182563"/>
          </a:xfrm>
          <a:prstGeom prst="rect">
            <a:avLst/>
          </a:prstGeom>
        </p:spPr>
        <p:txBody>
          <a:bodyPr vert="horz" lIns="0" tIns="0" rIns="0" bIns="0" rtlCol="0" anchor="ctr"/>
          <a:lstStyle>
            <a:lvl1pPr algn="l">
              <a:defRPr sz="600">
                <a:solidFill>
                  <a:srgbClr val="A8BAB2"/>
                </a:solidFill>
                <a:latin typeface="SwissReSans" pitchFamily="34" charset="0"/>
              </a:defRPr>
            </a:lvl1pPr>
          </a:lstStyle>
          <a:p>
            <a:endParaRPr lang="en-GB" dirty="0"/>
          </a:p>
        </p:txBody>
      </p:sp>
      <p:sp>
        <p:nvSpPr>
          <p:cNvPr id="5" name="Slide Number Placeholder 4"/>
          <p:cNvSpPr>
            <a:spLocks noGrp="1"/>
          </p:cNvSpPr>
          <p:nvPr>
            <p:ph type="sldNum" sz="quarter" idx="4"/>
            <p:custDataLst>
              <p:tags r:id="rId17"/>
            </p:custDataLst>
          </p:nvPr>
        </p:nvSpPr>
        <p:spPr>
          <a:xfrm>
            <a:off x="8460432" y="6472512"/>
            <a:ext cx="215256" cy="182562"/>
          </a:xfrm>
          <a:prstGeom prst="rect">
            <a:avLst/>
          </a:prstGeom>
        </p:spPr>
        <p:txBody>
          <a:bodyPr vert="horz" wrap="none" lIns="0" tIns="0" rIns="0" bIns="0" rtlCol="0" anchor="b" anchorCtr="0"/>
          <a:lstStyle>
            <a:lvl1pPr algn="r">
              <a:defRPr sz="1200">
                <a:solidFill>
                  <a:srgbClr val="283E36"/>
                </a:solidFill>
                <a:latin typeface="SwissReSans" panose="020B0604020202020204" pitchFamily="34" charset="0"/>
              </a:defRPr>
            </a:lvl1pPr>
          </a:lstStyle>
          <a:p>
            <a:fld id="{5E4D2043-7E31-4A53-BD33-72A88E682172}" type="slidenum">
              <a:rPr lang="en-GB" smtClean="0"/>
              <a:pPr/>
              <a:t>‹#›</a:t>
            </a:fld>
            <a:endParaRPr lang="en-GB" dirty="0"/>
          </a:p>
        </p:txBody>
      </p:sp>
      <p:pic>
        <p:nvPicPr>
          <p:cNvPr id="8" name="Picture 7"/>
          <p:cNvPicPr>
            <a:picLocks noChangeAspect="1"/>
          </p:cNvPicPr>
          <p:nvPr userDrawn="1">
            <p:custDataLst>
              <p:tags r:id="rId18"/>
            </p:custDataLst>
          </p:nvPr>
        </p:nvPicPr>
        <p:blipFill>
          <a:blip r:embed="rId21"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2030165934"/>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Lst>
  <p:hf hdr="0" ftr="0" dt="0"/>
  <p:txStyles>
    <p:titleStyle>
      <a:lvl1pPr algn="l" defTabSz="914400" rtl="0" eaLnBrk="1" latinLnBrk="0" hangingPunct="1">
        <a:lnSpc>
          <a:spcPct val="90000"/>
        </a:lnSpc>
        <a:spcBef>
          <a:spcPct val="0"/>
        </a:spcBef>
        <a:buNone/>
        <a:defRPr sz="2400" kern="1200">
          <a:solidFill>
            <a:schemeClr val="tx2"/>
          </a:solidFill>
          <a:latin typeface="SwissReSans" pitchFamily="34" charset="0"/>
          <a:ea typeface="+mj-ea"/>
          <a:cs typeface="+mj-cs"/>
        </a:defRPr>
      </a:lvl1pPr>
    </p:titleStyle>
    <p:bodyStyle>
      <a:lvl1pPr marL="182563" indent="-182563" algn="l" defTabSz="914400" rtl="0" eaLnBrk="1" latinLnBrk="0" hangingPunct="1">
        <a:lnSpc>
          <a:spcPct val="100000"/>
        </a:lnSpc>
        <a:spcBef>
          <a:spcPts val="1200"/>
        </a:spcBef>
        <a:buClrTx/>
        <a:buSzPct val="100000"/>
        <a:buFont typeface="Arial" pitchFamily="34" charset="0"/>
        <a:buChar char="•"/>
        <a:defRPr sz="1800" kern="1200">
          <a:solidFill>
            <a:srgbClr val="283E36"/>
          </a:solidFill>
          <a:latin typeface="SwissReSans" pitchFamily="34" charset="0"/>
          <a:ea typeface="+mn-ea"/>
          <a:cs typeface="+mn-cs"/>
        </a:defRPr>
      </a:lvl1pPr>
      <a:lvl2pPr marL="444500" indent="-261938"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2pPr>
      <a:lvl3pPr marL="715963" indent="-271463"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3pPr>
      <a:lvl4pPr marL="985838" indent="-269875"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4pPr>
      <a:lvl5pPr marL="1255713" indent="-269875"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4"/>
            </p:custDataLst>
            <p:extLst>
              <p:ext uri="{D42A27DB-BD31-4B8C-83A1-F6EECF244321}">
                <p14:modId xmlns:p14="http://schemas.microsoft.com/office/powerpoint/2010/main" val="258550406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742"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bwMode="black">
          <a:xfrm>
            <a:off x="684214" y="692150"/>
            <a:ext cx="7991474" cy="692647"/>
          </a:xfrm>
          <a:prstGeom prst="rect">
            <a:avLst/>
          </a:prstGeom>
        </p:spPr>
        <p:txBody>
          <a:bodyPr vert="horz" lIns="0" tIns="0" rIns="0" bIns="0" rtlCol="0" anchor="t" anchorCtr="0">
            <a:noAutofit/>
          </a:bodyPr>
          <a:lstStyle/>
          <a:p>
            <a:r>
              <a:rPr lang="en-GB" dirty="0" smtClean="0"/>
              <a:t>Click to edit Master title style</a:t>
            </a:r>
            <a:endParaRPr lang="en-GB" dirty="0"/>
          </a:p>
        </p:txBody>
      </p:sp>
      <p:sp>
        <p:nvSpPr>
          <p:cNvPr id="3" name="Text Placeholder 2"/>
          <p:cNvSpPr>
            <a:spLocks noGrp="1"/>
          </p:cNvSpPr>
          <p:nvPr>
            <p:ph type="body" idx="1"/>
          </p:nvPr>
        </p:nvSpPr>
        <p:spPr bwMode="black">
          <a:xfrm>
            <a:off x="684213" y="1628775"/>
            <a:ext cx="7991475" cy="4392513"/>
          </a:xfrm>
          <a:prstGeom prst="rect">
            <a:avLst/>
          </a:prstGeom>
        </p:spPr>
        <p:txBody>
          <a:bodyPr vert="horz" lIns="0" tIns="0" rIns="0" bIns="0" rtlCol="0">
            <a:noAutofit/>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0" name="Classification"/>
          <p:cNvSpPr txBox="1">
            <a:spLocks noChangeArrowheads="1"/>
          </p:cNvSpPr>
          <p:nvPr>
            <p:custDataLst>
              <p:tags r:id="rId15"/>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9" name="Footer"/>
          <p:cNvSpPr txBox="1">
            <a:spLocks/>
          </p:cNvSpPr>
          <p:nvPr>
            <p:custDataLst>
              <p:tags r:id="rId16"/>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sp>
        <p:nvSpPr>
          <p:cNvPr id="11" name="Date Placeholder 10"/>
          <p:cNvSpPr>
            <a:spLocks noGrp="1"/>
          </p:cNvSpPr>
          <p:nvPr>
            <p:ph type="dt" sz="half" idx="2"/>
          </p:nvPr>
        </p:nvSpPr>
        <p:spPr bwMode="black">
          <a:xfrm>
            <a:off x="7236296" y="6918846"/>
            <a:ext cx="1367954" cy="182562"/>
          </a:xfrm>
          <a:prstGeom prst="rect">
            <a:avLst/>
          </a:prstGeom>
        </p:spPr>
        <p:txBody>
          <a:bodyPr vert="horz" lIns="0" tIns="0" rIns="0" bIns="0" rtlCol="0" anchor="ctr"/>
          <a:lstStyle>
            <a:lvl1pPr algn="r">
              <a:defRPr sz="600">
                <a:solidFill>
                  <a:srgbClr val="A8BAB2"/>
                </a:solidFill>
                <a:latin typeface="SwissReSans" pitchFamily="34" charset="0"/>
              </a:defRPr>
            </a:lvl1pPr>
          </a:lstStyle>
          <a:p>
            <a:endParaRPr lang="en-GB" dirty="0"/>
          </a:p>
        </p:txBody>
      </p:sp>
      <p:sp>
        <p:nvSpPr>
          <p:cNvPr id="12" name="Footer Placeholder 11"/>
          <p:cNvSpPr>
            <a:spLocks noGrp="1"/>
          </p:cNvSpPr>
          <p:nvPr>
            <p:ph type="ftr" sz="quarter" idx="3"/>
          </p:nvPr>
        </p:nvSpPr>
        <p:spPr bwMode="black">
          <a:xfrm>
            <a:off x="755649" y="6918845"/>
            <a:ext cx="6048375" cy="182563"/>
          </a:xfrm>
          <a:prstGeom prst="rect">
            <a:avLst/>
          </a:prstGeom>
        </p:spPr>
        <p:txBody>
          <a:bodyPr vert="horz" lIns="0" tIns="0" rIns="0" bIns="0" rtlCol="0" anchor="ctr"/>
          <a:lstStyle>
            <a:lvl1pPr algn="l">
              <a:defRPr sz="600">
                <a:solidFill>
                  <a:srgbClr val="A8BAB2"/>
                </a:solidFill>
                <a:latin typeface="SwissReSans" pitchFamily="34" charset="0"/>
              </a:defRPr>
            </a:lvl1pPr>
          </a:lstStyle>
          <a:p>
            <a:endParaRPr lang="en-GB" dirty="0"/>
          </a:p>
        </p:txBody>
      </p:sp>
      <p:sp>
        <p:nvSpPr>
          <p:cNvPr id="5" name="Slide Number Placeholder 4"/>
          <p:cNvSpPr>
            <a:spLocks noGrp="1"/>
          </p:cNvSpPr>
          <p:nvPr>
            <p:ph type="sldNum" sz="quarter" idx="4"/>
            <p:custDataLst>
              <p:tags r:id="rId17"/>
            </p:custDataLst>
          </p:nvPr>
        </p:nvSpPr>
        <p:spPr>
          <a:xfrm>
            <a:off x="8460432" y="6472512"/>
            <a:ext cx="215256" cy="182562"/>
          </a:xfrm>
          <a:prstGeom prst="rect">
            <a:avLst/>
          </a:prstGeom>
        </p:spPr>
        <p:txBody>
          <a:bodyPr vert="horz" wrap="none" lIns="0" tIns="0" rIns="0" bIns="0" rtlCol="0" anchor="b" anchorCtr="0"/>
          <a:lstStyle>
            <a:lvl1pPr algn="r">
              <a:defRPr sz="1200">
                <a:solidFill>
                  <a:srgbClr val="283E36"/>
                </a:solidFill>
                <a:latin typeface="SwissReSans" panose="020B0604020202020204" pitchFamily="34" charset="0"/>
              </a:defRPr>
            </a:lvl1pPr>
          </a:lstStyle>
          <a:p>
            <a:fld id="{5E4D2043-7E31-4A53-BD33-72A88E682172}" type="slidenum">
              <a:rPr lang="en-GB" smtClean="0"/>
              <a:pPr/>
              <a:t>‹#›</a:t>
            </a:fld>
            <a:endParaRPr lang="en-GB" dirty="0"/>
          </a:p>
        </p:txBody>
      </p:sp>
      <p:pic>
        <p:nvPicPr>
          <p:cNvPr id="8" name="Picture 7"/>
          <p:cNvPicPr>
            <a:picLocks noChangeAspect="1"/>
          </p:cNvPicPr>
          <p:nvPr userDrawn="1">
            <p:custDataLst>
              <p:tags r:id="rId18"/>
            </p:custDataLst>
          </p:nvPr>
        </p:nvPicPr>
        <p:blipFill>
          <a:blip r:embed="rId21"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1439760447"/>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Lst>
  <p:hf hdr="0" ftr="0" dt="0"/>
  <p:txStyles>
    <p:titleStyle>
      <a:lvl1pPr algn="l" defTabSz="914400" rtl="0" eaLnBrk="1" latinLnBrk="0" hangingPunct="1">
        <a:lnSpc>
          <a:spcPct val="90000"/>
        </a:lnSpc>
        <a:spcBef>
          <a:spcPct val="0"/>
        </a:spcBef>
        <a:buNone/>
        <a:defRPr sz="2400" kern="1200">
          <a:solidFill>
            <a:schemeClr val="tx2"/>
          </a:solidFill>
          <a:latin typeface="SwissReSans" pitchFamily="34" charset="0"/>
          <a:ea typeface="+mj-ea"/>
          <a:cs typeface="+mj-cs"/>
        </a:defRPr>
      </a:lvl1pPr>
    </p:titleStyle>
    <p:bodyStyle>
      <a:lvl1pPr marL="182563" indent="-182563" algn="l" defTabSz="914400" rtl="0" eaLnBrk="1" latinLnBrk="0" hangingPunct="1">
        <a:lnSpc>
          <a:spcPct val="100000"/>
        </a:lnSpc>
        <a:spcBef>
          <a:spcPts val="1200"/>
        </a:spcBef>
        <a:buClrTx/>
        <a:buSzPct val="100000"/>
        <a:buFont typeface="Arial" pitchFamily="34" charset="0"/>
        <a:buChar char="•"/>
        <a:defRPr sz="1800" kern="1200">
          <a:solidFill>
            <a:srgbClr val="283E36"/>
          </a:solidFill>
          <a:latin typeface="SwissReSans" pitchFamily="34" charset="0"/>
          <a:ea typeface="+mn-ea"/>
          <a:cs typeface="+mn-cs"/>
        </a:defRPr>
      </a:lvl1pPr>
      <a:lvl2pPr marL="444500" indent="-261938"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2pPr>
      <a:lvl3pPr marL="715963" indent="-271463"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3pPr>
      <a:lvl4pPr marL="985838" indent="-269875"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4pPr>
      <a:lvl5pPr marL="1255713" indent="-269875"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FooterBand_BW"/>
          <p:cNvSpPr>
            <a:spLocks/>
          </p:cNvSpPr>
          <p:nvPr>
            <p:custDataLst>
              <p:tags r:id="rId14"/>
            </p:custDataLst>
          </p:nvPr>
        </p:nvSpPr>
        <p:spPr>
          <a:xfrm>
            <a:off x="0" y="6237288"/>
            <a:ext cx="9144000" cy="427037"/>
          </a:xfrm>
          <a:prstGeom prst="rect">
            <a:avLst/>
          </a:prstGeom>
          <a:solidFill>
            <a:srgbClr val="D0D8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pic>
        <p:nvPicPr>
          <p:cNvPr id="16" name="Picture 15" descr="Default_Footer.jpg"/>
          <p:cNvPicPr>
            <a:picLocks/>
          </p:cNvPicPr>
          <p:nvPr userDrawn="1">
            <p:custDataLst>
              <p:tags r:id="rId15"/>
            </p:custDataLst>
          </p:nvPr>
        </p:nvPicPr>
        <p:blipFill>
          <a:blip r:embed="rId20" cstate="print"/>
          <a:stretch>
            <a:fillRect/>
          </a:stretch>
        </p:blipFill>
        <p:spPr bwMode="hidden">
          <a:xfrm>
            <a:off x="0" y="6237287"/>
            <a:ext cx="9144000" cy="427037"/>
          </a:xfrm>
          <a:prstGeom prst="rect">
            <a:avLst/>
          </a:prstGeom>
        </p:spPr>
      </p:pic>
      <p:sp>
        <p:nvSpPr>
          <p:cNvPr id="2" name="Title Placeholder 1"/>
          <p:cNvSpPr>
            <a:spLocks noGrp="1"/>
          </p:cNvSpPr>
          <p:nvPr>
            <p:ph type="title"/>
          </p:nvPr>
        </p:nvSpPr>
        <p:spPr bwMode="black">
          <a:xfrm>
            <a:off x="755651" y="476251"/>
            <a:ext cx="5832475" cy="865187"/>
          </a:xfrm>
          <a:prstGeom prst="rect">
            <a:avLst/>
          </a:prstGeom>
        </p:spPr>
        <p:txBody>
          <a:bodyPr vert="horz" lIns="0" tIns="0" rIns="0" bIns="0" rtlCol="0" anchor="b" anchorCtr="0">
            <a:noAutofit/>
          </a:bodyPr>
          <a:lstStyle/>
          <a:p>
            <a:r>
              <a:rPr lang="en-GB" dirty="0" smtClean="0"/>
              <a:t>Click to edit Master title style</a:t>
            </a:r>
            <a:endParaRPr lang="en-GB" dirty="0"/>
          </a:p>
        </p:txBody>
      </p:sp>
      <p:sp>
        <p:nvSpPr>
          <p:cNvPr id="3" name="Text Placeholder 2"/>
          <p:cNvSpPr>
            <a:spLocks noGrp="1"/>
          </p:cNvSpPr>
          <p:nvPr>
            <p:ph type="body" idx="1"/>
          </p:nvPr>
        </p:nvSpPr>
        <p:spPr bwMode="black">
          <a:xfrm>
            <a:off x="755650" y="1628775"/>
            <a:ext cx="7848600" cy="4321175"/>
          </a:xfrm>
          <a:prstGeom prst="rect">
            <a:avLst/>
          </a:prstGeom>
        </p:spPr>
        <p:txBody>
          <a:bodyPr vert="horz" lIns="0" tIns="0" rIns="0" bIns="0" rtlCol="0">
            <a:noAutofit/>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6" name="Slide Number Placeholder 5"/>
          <p:cNvSpPr>
            <a:spLocks noGrp="1"/>
          </p:cNvSpPr>
          <p:nvPr>
            <p:ph type="sldNum" sz="quarter" idx="4"/>
            <p:custDataLst>
              <p:tags r:id="rId16"/>
            </p:custDataLst>
          </p:nvPr>
        </p:nvSpPr>
        <p:spPr bwMode="black">
          <a:xfrm>
            <a:off x="6804026" y="6342062"/>
            <a:ext cx="185737" cy="182562"/>
          </a:xfrm>
          <a:prstGeom prst="rect">
            <a:avLst/>
          </a:prstGeom>
        </p:spPr>
        <p:txBody>
          <a:bodyPr vert="horz" wrap="none" lIns="0" tIns="0" rIns="0" bIns="0" rtlCol="0" anchor="b" anchorCtr="0"/>
          <a:lstStyle>
            <a:lvl1pPr algn="l">
              <a:defRPr sz="1200" b="1">
                <a:solidFill>
                  <a:srgbClr val="FFFFFF"/>
                </a:solidFill>
                <a:latin typeface="SwissReSans" pitchFamily="34" charset="0"/>
              </a:defRPr>
            </a:lvl1pPr>
          </a:lstStyle>
          <a:p>
            <a:fld id="{8E9F59B9-8094-4618-B073-21DD649DF751}" type="slidenum">
              <a:rPr lang="en-GB" smtClean="0"/>
              <a:pPr/>
              <a:t>‹#›</a:t>
            </a:fld>
            <a:endParaRPr lang="en-GB" dirty="0"/>
          </a:p>
        </p:txBody>
      </p:sp>
      <p:sp>
        <p:nvSpPr>
          <p:cNvPr id="10" name="Classification"/>
          <p:cNvSpPr txBox="1">
            <a:spLocks noChangeArrowheads="1"/>
          </p:cNvSpPr>
          <p:nvPr>
            <p:custDataLst>
              <p:tags r:id="rId17"/>
            </p:custDataLst>
          </p:nvPr>
        </p:nvSpPr>
        <p:spPr bwMode="black">
          <a:xfrm>
            <a:off x="755650" y="260350"/>
            <a:ext cx="5832475" cy="139700"/>
          </a:xfrm>
          <a:prstGeom prst="rect">
            <a:avLst/>
          </a:prstGeom>
          <a:noFill/>
          <a:ln w="9525" algn="ctr">
            <a:noFill/>
            <a:miter lim="800000"/>
            <a:headEnd/>
            <a:tailEnd/>
          </a:ln>
          <a:effectLst/>
        </p:spPr>
        <p:txBody>
          <a:bodyPr wrap="square" lIns="0" tIns="0" rIns="0" bIns="0" anchor="t"/>
          <a:lstStyle/>
          <a:p>
            <a:endParaRPr lang="en-GB" sz="900" dirty="0">
              <a:solidFill>
                <a:srgbClr val="283E36"/>
              </a:solidFill>
            </a:endParaRPr>
          </a:p>
        </p:txBody>
      </p:sp>
      <p:sp>
        <p:nvSpPr>
          <p:cNvPr id="9" name="Footer"/>
          <p:cNvSpPr txBox="1">
            <a:spLocks/>
          </p:cNvSpPr>
          <p:nvPr>
            <p:custDataLst>
              <p:tags r:id="rId18"/>
            </p:custDataLst>
          </p:nvPr>
        </p:nvSpPr>
        <p:spPr bwMode="black">
          <a:xfrm>
            <a:off x="755650" y="6384925"/>
            <a:ext cx="5903912" cy="139700"/>
          </a:xfrm>
          <a:prstGeom prst="rect">
            <a:avLst/>
          </a:prstGeom>
        </p:spPr>
        <p:txBody>
          <a:bodyPr vert="horz" wrap="none" lIns="0" tIns="0" rIns="0" bIns="0" rtlCol="0" anchor="b" anchorCtr="0"/>
          <a:lstStyle/>
          <a:p>
            <a:r>
              <a:rPr lang="en-GB" sz="1000" b="0" smtClean="0">
                <a:solidFill>
                  <a:srgbClr val="FFFFFF"/>
                </a:solidFill>
              </a:rPr>
              <a:t>Trend analysis / FLM | Matthias Weber | FRC 7 Dec 2016</a:t>
            </a:r>
            <a:endParaRPr lang="en-GB" sz="1000" b="0" dirty="0">
              <a:solidFill>
                <a:srgbClr val="FFFFFF"/>
              </a:solidFill>
            </a:endParaRPr>
          </a:p>
        </p:txBody>
      </p:sp>
      <p:sp>
        <p:nvSpPr>
          <p:cNvPr id="11" name="Date Placeholder 10"/>
          <p:cNvSpPr>
            <a:spLocks noGrp="1"/>
          </p:cNvSpPr>
          <p:nvPr>
            <p:ph type="dt" sz="half" idx="2"/>
          </p:nvPr>
        </p:nvSpPr>
        <p:spPr bwMode="black">
          <a:xfrm>
            <a:off x="7236296" y="6918846"/>
            <a:ext cx="1367954" cy="182562"/>
          </a:xfrm>
          <a:prstGeom prst="rect">
            <a:avLst/>
          </a:prstGeom>
        </p:spPr>
        <p:txBody>
          <a:bodyPr vert="horz" lIns="0" tIns="0" rIns="0" bIns="0" rtlCol="0" anchor="ctr"/>
          <a:lstStyle>
            <a:lvl1pPr algn="r">
              <a:defRPr sz="600">
                <a:solidFill>
                  <a:srgbClr val="A8BAB2"/>
                </a:solidFill>
                <a:latin typeface="SwissReSans" pitchFamily="34" charset="0"/>
              </a:defRPr>
            </a:lvl1pPr>
          </a:lstStyle>
          <a:p>
            <a:endParaRPr lang="en-GB" dirty="0"/>
          </a:p>
        </p:txBody>
      </p:sp>
      <p:sp>
        <p:nvSpPr>
          <p:cNvPr id="12" name="Footer Placeholder 11"/>
          <p:cNvSpPr>
            <a:spLocks noGrp="1"/>
          </p:cNvSpPr>
          <p:nvPr>
            <p:ph type="ftr" sz="quarter" idx="3"/>
          </p:nvPr>
        </p:nvSpPr>
        <p:spPr bwMode="black">
          <a:xfrm>
            <a:off x="755649" y="6918845"/>
            <a:ext cx="6048375" cy="182563"/>
          </a:xfrm>
          <a:prstGeom prst="rect">
            <a:avLst/>
          </a:prstGeom>
        </p:spPr>
        <p:txBody>
          <a:bodyPr vert="horz" lIns="0" tIns="0" rIns="0" bIns="0" rtlCol="0" anchor="ctr"/>
          <a:lstStyle>
            <a:lvl1pPr algn="l">
              <a:defRPr sz="600">
                <a:solidFill>
                  <a:srgbClr val="A8BAB2"/>
                </a:solidFill>
                <a:latin typeface="SwissReSans" pitchFamily="34" charset="0"/>
              </a:defRPr>
            </a:lvl1pPr>
          </a:lstStyle>
          <a:p>
            <a:endParaRPr lang="en-GB" dirty="0"/>
          </a:p>
        </p:txBody>
      </p:sp>
      <p:pic>
        <p:nvPicPr>
          <p:cNvPr id="5" name="Picture 4"/>
          <p:cNvPicPr>
            <a:picLocks noChangeAspect="1"/>
          </p:cNvPicPr>
          <p:nvPr userDrawn="1">
            <p:custDataLst>
              <p:tags r:id="rId19"/>
            </p:custDataLst>
          </p:nvPr>
        </p:nvPicPr>
        <p:blipFill>
          <a:blip r:embed="rId21"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3228596184"/>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Lst>
  <p:hf hdr="0" ftr="0" dt="0"/>
  <p:txStyles>
    <p:titleStyle>
      <a:lvl1pPr algn="l" defTabSz="914400" rtl="0" eaLnBrk="1" latinLnBrk="0" hangingPunct="1">
        <a:lnSpc>
          <a:spcPct val="90000"/>
        </a:lnSpc>
        <a:spcBef>
          <a:spcPct val="0"/>
        </a:spcBef>
        <a:buNone/>
        <a:defRPr sz="2800" kern="1200">
          <a:solidFill>
            <a:schemeClr val="tx2"/>
          </a:solidFill>
          <a:latin typeface="+mj-lt"/>
          <a:ea typeface="+mj-ea"/>
          <a:cs typeface="+mj-cs"/>
        </a:defRPr>
      </a:lvl1pPr>
    </p:titleStyle>
    <p:bodyStyle>
      <a:lvl1pPr marL="265113" indent="-265113" algn="l" defTabSz="914400" rtl="0" eaLnBrk="1" latinLnBrk="0" hangingPunct="1">
        <a:lnSpc>
          <a:spcPct val="100000"/>
        </a:lnSpc>
        <a:spcBef>
          <a:spcPts val="1200"/>
        </a:spcBef>
        <a:buSzPct val="80000"/>
        <a:buFont typeface="Wingdings" pitchFamily="2" charset="2"/>
        <a:buChar char=""/>
        <a:defRPr sz="1800" kern="1200">
          <a:solidFill>
            <a:schemeClr val="tx1"/>
          </a:solidFill>
          <a:latin typeface="SwissReSans" pitchFamily="34" charset="0"/>
          <a:ea typeface="+mn-ea"/>
          <a:cs typeface="+mn-cs"/>
        </a:defRPr>
      </a:lvl1pPr>
      <a:lvl2pPr marL="538163" indent="-273050" algn="l" defTabSz="914400" rtl="0" eaLnBrk="1" latinLnBrk="0" hangingPunct="1">
        <a:lnSpc>
          <a:spcPct val="100000"/>
        </a:lnSpc>
        <a:spcBef>
          <a:spcPts val="1000"/>
        </a:spcBef>
        <a:buFont typeface="SwissReSans" pitchFamily="34" charset="0"/>
        <a:buChar char="–"/>
        <a:defRPr sz="1600" kern="1200">
          <a:solidFill>
            <a:schemeClr val="tx1"/>
          </a:solidFill>
          <a:latin typeface="SwissReSans" pitchFamily="34" charset="0"/>
          <a:ea typeface="+mn-ea"/>
          <a:cs typeface="+mn-cs"/>
        </a:defRPr>
      </a:lvl2pPr>
      <a:lvl3pPr marL="803275" indent="-265113" algn="l" defTabSz="914400" rtl="0" eaLnBrk="1" latinLnBrk="0" hangingPunct="1">
        <a:lnSpc>
          <a:spcPct val="100000"/>
        </a:lnSpc>
        <a:spcBef>
          <a:spcPts val="1000"/>
        </a:spcBef>
        <a:buFont typeface="SwissReSans" pitchFamily="34" charset="0"/>
        <a:buChar char="–"/>
        <a:defRPr sz="1600" kern="1200">
          <a:solidFill>
            <a:schemeClr val="tx1"/>
          </a:solidFill>
          <a:latin typeface="SwissReSans" pitchFamily="34" charset="0"/>
          <a:ea typeface="+mn-ea"/>
          <a:cs typeface="+mn-cs"/>
        </a:defRPr>
      </a:lvl3pPr>
      <a:lvl4pPr marL="1076325" indent="-273050" algn="l" defTabSz="914400" rtl="0" eaLnBrk="1" latinLnBrk="0" hangingPunct="1">
        <a:lnSpc>
          <a:spcPct val="100000"/>
        </a:lnSpc>
        <a:spcBef>
          <a:spcPts val="1000"/>
        </a:spcBef>
        <a:buFont typeface="SwissReSans" pitchFamily="34" charset="0"/>
        <a:buChar char="–"/>
        <a:defRPr sz="1600" kern="1200">
          <a:solidFill>
            <a:schemeClr val="tx1"/>
          </a:solidFill>
          <a:latin typeface="SwissReSans" pitchFamily="34" charset="0"/>
          <a:ea typeface="+mn-ea"/>
          <a:cs typeface="+mn-cs"/>
        </a:defRPr>
      </a:lvl4pPr>
      <a:lvl5pPr marL="1341438" indent="-265113" algn="l" defTabSz="914400" rtl="0" eaLnBrk="1" latinLnBrk="0" hangingPunct="1">
        <a:lnSpc>
          <a:spcPct val="100000"/>
        </a:lnSpc>
        <a:spcBef>
          <a:spcPts val="1000"/>
        </a:spcBef>
        <a:buFont typeface="SwissReSans" pitchFamily="34" charset="0"/>
        <a:buChar char="–"/>
        <a:defRPr sz="1600" kern="1200">
          <a:solidFill>
            <a:schemeClr val="tx1"/>
          </a:solidFill>
          <a:latin typeface="SwissReSan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5"/>
            </p:custDataLst>
            <p:extLst>
              <p:ext uri="{D42A27DB-BD31-4B8C-83A1-F6EECF244321}">
                <p14:modId xmlns:p14="http://schemas.microsoft.com/office/powerpoint/2010/main" val="37891952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659"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bwMode="black">
          <a:xfrm>
            <a:off x="684214" y="692150"/>
            <a:ext cx="7991474" cy="692647"/>
          </a:xfrm>
          <a:prstGeom prst="rect">
            <a:avLst/>
          </a:prstGeom>
        </p:spPr>
        <p:txBody>
          <a:bodyPr vert="horz" lIns="0" tIns="0" rIns="0" bIns="0" rtlCol="0" anchor="t" anchorCtr="0">
            <a:noAutofit/>
          </a:bodyPr>
          <a:lstStyle/>
          <a:p>
            <a:r>
              <a:rPr lang="en-GB" dirty="0" smtClean="0"/>
              <a:t>Click to edit Master title style</a:t>
            </a:r>
            <a:endParaRPr lang="en-GB" dirty="0"/>
          </a:p>
        </p:txBody>
      </p:sp>
      <p:sp>
        <p:nvSpPr>
          <p:cNvPr id="3" name="Text Placeholder 2"/>
          <p:cNvSpPr>
            <a:spLocks noGrp="1"/>
          </p:cNvSpPr>
          <p:nvPr>
            <p:ph type="body" idx="1"/>
          </p:nvPr>
        </p:nvSpPr>
        <p:spPr bwMode="black">
          <a:xfrm>
            <a:off x="684213" y="1628775"/>
            <a:ext cx="7991475" cy="4392513"/>
          </a:xfrm>
          <a:prstGeom prst="rect">
            <a:avLst/>
          </a:prstGeom>
        </p:spPr>
        <p:txBody>
          <a:bodyPr vert="horz" lIns="0" tIns="0" rIns="0" bIns="0" rtlCol="0">
            <a:noAutofit/>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0" name="Classification"/>
          <p:cNvSpPr txBox="1">
            <a:spLocks noChangeArrowheads="1"/>
          </p:cNvSpPr>
          <p:nvPr>
            <p:custDataLst>
              <p:tags r:id="rId16"/>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9" name="Footer"/>
          <p:cNvSpPr txBox="1">
            <a:spLocks/>
          </p:cNvSpPr>
          <p:nvPr>
            <p:custDataLst>
              <p:tags r:id="rId17"/>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sp>
        <p:nvSpPr>
          <p:cNvPr id="11" name="Date Placeholder 10"/>
          <p:cNvSpPr>
            <a:spLocks noGrp="1"/>
          </p:cNvSpPr>
          <p:nvPr>
            <p:ph type="dt" sz="half" idx="2"/>
          </p:nvPr>
        </p:nvSpPr>
        <p:spPr bwMode="black">
          <a:xfrm>
            <a:off x="7236296" y="6918846"/>
            <a:ext cx="1367954" cy="182562"/>
          </a:xfrm>
          <a:prstGeom prst="rect">
            <a:avLst/>
          </a:prstGeom>
        </p:spPr>
        <p:txBody>
          <a:bodyPr vert="horz" lIns="0" tIns="0" rIns="0" bIns="0" rtlCol="0" anchor="ctr"/>
          <a:lstStyle>
            <a:lvl1pPr algn="r">
              <a:defRPr sz="600">
                <a:solidFill>
                  <a:srgbClr val="A8BAB2"/>
                </a:solidFill>
                <a:latin typeface="SwissReSans" pitchFamily="34" charset="0"/>
              </a:defRPr>
            </a:lvl1pPr>
          </a:lstStyle>
          <a:p>
            <a:endParaRPr lang="en-GB" dirty="0"/>
          </a:p>
        </p:txBody>
      </p:sp>
      <p:sp>
        <p:nvSpPr>
          <p:cNvPr id="12" name="Footer Placeholder 11"/>
          <p:cNvSpPr>
            <a:spLocks noGrp="1"/>
          </p:cNvSpPr>
          <p:nvPr>
            <p:ph type="ftr" sz="quarter" idx="3"/>
          </p:nvPr>
        </p:nvSpPr>
        <p:spPr bwMode="black">
          <a:xfrm>
            <a:off x="755649" y="6918845"/>
            <a:ext cx="6048375" cy="182563"/>
          </a:xfrm>
          <a:prstGeom prst="rect">
            <a:avLst/>
          </a:prstGeom>
        </p:spPr>
        <p:txBody>
          <a:bodyPr vert="horz" lIns="0" tIns="0" rIns="0" bIns="0" rtlCol="0" anchor="ctr"/>
          <a:lstStyle>
            <a:lvl1pPr algn="l">
              <a:defRPr sz="600">
                <a:solidFill>
                  <a:srgbClr val="A8BAB2"/>
                </a:solidFill>
                <a:latin typeface="SwissReSans" pitchFamily="34" charset="0"/>
              </a:defRPr>
            </a:lvl1pPr>
          </a:lstStyle>
          <a:p>
            <a:endParaRPr lang="en-GB" dirty="0"/>
          </a:p>
        </p:txBody>
      </p:sp>
      <p:sp>
        <p:nvSpPr>
          <p:cNvPr id="5" name="Slide Number Placeholder 4"/>
          <p:cNvSpPr>
            <a:spLocks noGrp="1"/>
          </p:cNvSpPr>
          <p:nvPr>
            <p:ph type="sldNum" sz="quarter" idx="4"/>
            <p:custDataLst>
              <p:tags r:id="rId18"/>
            </p:custDataLst>
          </p:nvPr>
        </p:nvSpPr>
        <p:spPr>
          <a:xfrm>
            <a:off x="8460432" y="6472512"/>
            <a:ext cx="215256" cy="182562"/>
          </a:xfrm>
          <a:prstGeom prst="rect">
            <a:avLst/>
          </a:prstGeom>
        </p:spPr>
        <p:txBody>
          <a:bodyPr vert="horz" wrap="none" lIns="0" tIns="0" rIns="0" bIns="0" rtlCol="0" anchor="b" anchorCtr="0"/>
          <a:lstStyle>
            <a:lvl1pPr algn="r">
              <a:defRPr sz="1200">
                <a:solidFill>
                  <a:srgbClr val="283E36"/>
                </a:solidFill>
                <a:latin typeface="SwissReSans" panose="020B0604020202020204" pitchFamily="34" charset="0"/>
              </a:defRPr>
            </a:lvl1pPr>
          </a:lstStyle>
          <a:p>
            <a:fld id="{5E4D2043-7E31-4A53-BD33-72A88E682172}" type="slidenum">
              <a:rPr lang="en-GB" smtClean="0"/>
              <a:pPr/>
              <a:t>‹#›</a:t>
            </a:fld>
            <a:endParaRPr lang="en-GB" dirty="0"/>
          </a:p>
        </p:txBody>
      </p:sp>
      <p:pic>
        <p:nvPicPr>
          <p:cNvPr id="8" name="Picture 7"/>
          <p:cNvPicPr>
            <a:picLocks noChangeAspect="1"/>
          </p:cNvPicPr>
          <p:nvPr userDrawn="1">
            <p:custDataLst>
              <p:tags r:id="rId19"/>
            </p:custDataLst>
          </p:nvPr>
        </p:nvPicPr>
        <p:blipFill>
          <a:blip r:embed="rId22"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4248954098"/>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8" r:id="rId12"/>
  </p:sldLayoutIdLst>
  <p:hf hdr="0" ftr="0" dt="0"/>
  <p:txStyles>
    <p:titleStyle>
      <a:lvl1pPr algn="l" defTabSz="914400" rtl="0" eaLnBrk="1" latinLnBrk="0" hangingPunct="1">
        <a:lnSpc>
          <a:spcPct val="90000"/>
        </a:lnSpc>
        <a:spcBef>
          <a:spcPct val="0"/>
        </a:spcBef>
        <a:buNone/>
        <a:defRPr sz="2400" kern="1200">
          <a:solidFill>
            <a:schemeClr val="tx2"/>
          </a:solidFill>
          <a:latin typeface="SwissReSans" pitchFamily="34" charset="0"/>
          <a:ea typeface="+mj-ea"/>
          <a:cs typeface="+mj-cs"/>
        </a:defRPr>
      </a:lvl1pPr>
    </p:titleStyle>
    <p:bodyStyle>
      <a:lvl1pPr marL="182563" indent="-182563" algn="l" defTabSz="914400" rtl="0" eaLnBrk="1" latinLnBrk="0" hangingPunct="1">
        <a:lnSpc>
          <a:spcPct val="100000"/>
        </a:lnSpc>
        <a:spcBef>
          <a:spcPts val="1200"/>
        </a:spcBef>
        <a:buClrTx/>
        <a:buSzPct val="100000"/>
        <a:buFont typeface="Arial" pitchFamily="34" charset="0"/>
        <a:buChar char="•"/>
        <a:defRPr sz="1800" kern="1200">
          <a:solidFill>
            <a:srgbClr val="283E36"/>
          </a:solidFill>
          <a:latin typeface="SwissReSans" pitchFamily="34" charset="0"/>
          <a:ea typeface="+mn-ea"/>
          <a:cs typeface="+mn-cs"/>
        </a:defRPr>
      </a:lvl1pPr>
      <a:lvl2pPr marL="444500" indent="-261938"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2pPr>
      <a:lvl3pPr marL="715963" indent="-271463"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3pPr>
      <a:lvl4pPr marL="985838" indent="-269875"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4pPr>
      <a:lvl5pPr marL="1255713" indent="-269875"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5"/>
            </p:custDataLst>
            <p:extLst>
              <p:ext uri="{D42A27DB-BD31-4B8C-83A1-F6EECF244321}">
                <p14:modId xmlns:p14="http://schemas.microsoft.com/office/powerpoint/2010/main" val="17606704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683"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bwMode="black">
          <a:xfrm>
            <a:off x="684214" y="692150"/>
            <a:ext cx="7991474" cy="692647"/>
          </a:xfrm>
          <a:prstGeom prst="rect">
            <a:avLst/>
          </a:prstGeom>
        </p:spPr>
        <p:txBody>
          <a:bodyPr vert="horz" lIns="0" tIns="0" rIns="0" bIns="0" rtlCol="0" anchor="t" anchorCtr="0">
            <a:noAutofit/>
          </a:bodyPr>
          <a:lstStyle/>
          <a:p>
            <a:r>
              <a:rPr lang="en-GB" dirty="0" smtClean="0"/>
              <a:t>Click to edit Master title style</a:t>
            </a:r>
            <a:endParaRPr lang="en-GB" dirty="0"/>
          </a:p>
        </p:txBody>
      </p:sp>
      <p:sp>
        <p:nvSpPr>
          <p:cNvPr id="3" name="Text Placeholder 2"/>
          <p:cNvSpPr>
            <a:spLocks noGrp="1"/>
          </p:cNvSpPr>
          <p:nvPr>
            <p:ph type="body" idx="1"/>
          </p:nvPr>
        </p:nvSpPr>
        <p:spPr bwMode="black">
          <a:xfrm>
            <a:off x="684213" y="1628775"/>
            <a:ext cx="7991475" cy="4392513"/>
          </a:xfrm>
          <a:prstGeom prst="rect">
            <a:avLst/>
          </a:prstGeom>
        </p:spPr>
        <p:txBody>
          <a:bodyPr vert="horz" lIns="0" tIns="0" rIns="0" bIns="0" rtlCol="0">
            <a:noAutofit/>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0" name="Classification"/>
          <p:cNvSpPr txBox="1">
            <a:spLocks noChangeArrowheads="1"/>
          </p:cNvSpPr>
          <p:nvPr>
            <p:custDataLst>
              <p:tags r:id="rId16"/>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9" name="Footer"/>
          <p:cNvSpPr txBox="1">
            <a:spLocks/>
          </p:cNvSpPr>
          <p:nvPr>
            <p:custDataLst>
              <p:tags r:id="rId17"/>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sp>
        <p:nvSpPr>
          <p:cNvPr id="11" name="Date Placeholder 10"/>
          <p:cNvSpPr>
            <a:spLocks noGrp="1"/>
          </p:cNvSpPr>
          <p:nvPr>
            <p:ph type="dt" sz="half" idx="2"/>
          </p:nvPr>
        </p:nvSpPr>
        <p:spPr bwMode="black">
          <a:xfrm>
            <a:off x="7236296" y="6918846"/>
            <a:ext cx="1367954" cy="182562"/>
          </a:xfrm>
          <a:prstGeom prst="rect">
            <a:avLst/>
          </a:prstGeom>
        </p:spPr>
        <p:txBody>
          <a:bodyPr vert="horz" lIns="0" tIns="0" rIns="0" bIns="0" rtlCol="0" anchor="ctr"/>
          <a:lstStyle>
            <a:lvl1pPr algn="r">
              <a:defRPr sz="600">
                <a:solidFill>
                  <a:srgbClr val="A8BAB2"/>
                </a:solidFill>
                <a:latin typeface="SwissReSans" pitchFamily="34" charset="0"/>
              </a:defRPr>
            </a:lvl1pPr>
          </a:lstStyle>
          <a:p>
            <a:endParaRPr lang="en-GB" dirty="0"/>
          </a:p>
        </p:txBody>
      </p:sp>
      <p:sp>
        <p:nvSpPr>
          <p:cNvPr id="12" name="Footer Placeholder 11"/>
          <p:cNvSpPr>
            <a:spLocks noGrp="1"/>
          </p:cNvSpPr>
          <p:nvPr>
            <p:ph type="ftr" sz="quarter" idx="3"/>
          </p:nvPr>
        </p:nvSpPr>
        <p:spPr bwMode="black">
          <a:xfrm>
            <a:off x="755649" y="6918845"/>
            <a:ext cx="6048375" cy="182563"/>
          </a:xfrm>
          <a:prstGeom prst="rect">
            <a:avLst/>
          </a:prstGeom>
        </p:spPr>
        <p:txBody>
          <a:bodyPr vert="horz" lIns="0" tIns="0" rIns="0" bIns="0" rtlCol="0" anchor="ctr"/>
          <a:lstStyle>
            <a:lvl1pPr algn="l">
              <a:defRPr sz="600">
                <a:solidFill>
                  <a:srgbClr val="A8BAB2"/>
                </a:solidFill>
                <a:latin typeface="SwissReSans" pitchFamily="34" charset="0"/>
              </a:defRPr>
            </a:lvl1pPr>
          </a:lstStyle>
          <a:p>
            <a:endParaRPr lang="en-GB" dirty="0"/>
          </a:p>
        </p:txBody>
      </p:sp>
      <p:sp>
        <p:nvSpPr>
          <p:cNvPr id="5" name="Slide Number Placeholder 4"/>
          <p:cNvSpPr>
            <a:spLocks noGrp="1"/>
          </p:cNvSpPr>
          <p:nvPr>
            <p:ph type="sldNum" sz="quarter" idx="4"/>
            <p:custDataLst>
              <p:tags r:id="rId18"/>
            </p:custDataLst>
          </p:nvPr>
        </p:nvSpPr>
        <p:spPr>
          <a:xfrm>
            <a:off x="8460432" y="6472512"/>
            <a:ext cx="215256" cy="182562"/>
          </a:xfrm>
          <a:prstGeom prst="rect">
            <a:avLst/>
          </a:prstGeom>
        </p:spPr>
        <p:txBody>
          <a:bodyPr vert="horz" wrap="none" lIns="0" tIns="0" rIns="0" bIns="0" rtlCol="0" anchor="b" anchorCtr="0"/>
          <a:lstStyle>
            <a:lvl1pPr algn="r">
              <a:defRPr sz="1200">
                <a:solidFill>
                  <a:srgbClr val="283E36"/>
                </a:solidFill>
                <a:latin typeface="SwissReSans" panose="020B0604020202020204" pitchFamily="34" charset="0"/>
              </a:defRPr>
            </a:lvl1pPr>
          </a:lstStyle>
          <a:p>
            <a:fld id="{5E4D2043-7E31-4A53-BD33-72A88E682172}" type="slidenum">
              <a:rPr lang="en-GB" smtClean="0"/>
              <a:pPr/>
              <a:t>‹#›</a:t>
            </a:fld>
            <a:endParaRPr lang="en-GB" dirty="0"/>
          </a:p>
        </p:txBody>
      </p:sp>
      <p:pic>
        <p:nvPicPr>
          <p:cNvPr id="8" name="Picture 7"/>
          <p:cNvPicPr>
            <a:picLocks noChangeAspect="1"/>
          </p:cNvPicPr>
          <p:nvPr userDrawn="1">
            <p:custDataLst>
              <p:tags r:id="rId19"/>
            </p:custDataLst>
          </p:nvPr>
        </p:nvPicPr>
        <p:blipFill>
          <a:blip r:embed="rId22"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205369291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Lst>
  <p:hf hdr="0" ftr="0" dt="0"/>
  <p:txStyles>
    <p:titleStyle>
      <a:lvl1pPr algn="l" defTabSz="914400" rtl="0" eaLnBrk="1" latinLnBrk="0" hangingPunct="1">
        <a:lnSpc>
          <a:spcPct val="90000"/>
        </a:lnSpc>
        <a:spcBef>
          <a:spcPct val="0"/>
        </a:spcBef>
        <a:buNone/>
        <a:defRPr sz="2400" kern="1200">
          <a:solidFill>
            <a:schemeClr val="tx2"/>
          </a:solidFill>
          <a:latin typeface="SwissReSans" pitchFamily="34" charset="0"/>
          <a:ea typeface="+mj-ea"/>
          <a:cs typeface="+mj-cs"/>
        </a:defRPr>
      </a:lvl1pPr>
    </p:titleStyle>
    <p:bodyStyle>
      <a:lvl1pPr marL="182563" indent="-182563" algn="l" defTabSz="914400" rtl="0" eaLnBrk="1" latinLnBrk="0" hangingPunct="1">
        <a:lnSpc>
          <a:spcPct val="100000"/>
        </a:lnSpc>
        <a:spcBef>
          <a:spcPts val="1200"/>
        </a:spcBef>
        <a:buClrTx/>
        <a:buSzPct val="100000"/>
        <a:buFont typeface="Arial" pitchFamily="34" charset="0"/>
        <a:buChar char="•"/>
        <a:defRPr sz="1800" kern="1200">
          <a:solidFill>
            <a:srgbClr val="283E36"/>
          </a:solidFill>
          <a:latin typeface="SwissReSans" pitchFamily="34" charset="0"/>
          <a:ea typeface="+mn-ea"/>
          <a:cs typeface="+mn-cs"/>
        </a:defRPr>
      </a:lvl1pPr>
      <a:lvl2pPr marL="444500" indent="-261938"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2pPr>
      <a:lvl3pPr marL="715963" indent="-271463"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3pPr>
      <a:lvl4pPr marL="985838" indent="-269875"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4pPr>
      <a:lvl5pPr marL="1255713" indent="-269875"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6"/>
            </p:custDataLst>
            <p:extLst>
              <p:ext uri="{D42A27DB-BD31-4B8C-83A1-F6EECF244321}">
                <p14:modId xmlns:p14="http://schemas.microsoft.com/office/powerpoint/2010/main" val="57070971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691" name="think-cell Slide" r:id="rId21" imgW="270" imgH="270" progId="TCLayout.ActiveDocument.1">
                  <p:embed/>
                </p:oleObj>
              </mc:Choice>
              <mc:Fallback>
                <p:oleObj name="think-cell Slide" r:id="rId21" imgW="270" imgH="270" progId="TCLayout.ActiveDocument.1">
                  <p:embed/>
                  <p:pic>
                    <p:nvPicPr>
                      <p:cNvPr id="0" name=""/>
                      <p:cNvPicPr/>
                      <p:nvPr/>
                    </p:nvPicPr>
                    <p:blipFill>
                      <a:blip r:embed="rId22"/>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bwMode="black">
          <a:xfrm>
            <a:off x="684214" y="692150"/>
            <a:ext cx="7991474" cy="692647"/>
          </a:xfrm>
          <a:prstGeom prst="rect">
            <a:avLst/>
          </a:prstGeom>
        </p:spPr>
        <p:txBody>
          <a:bodyPr vert="horz" lIns="0" tIns="0" rIns="0" bIns="0" rtlCol="0" anchor="t" anchorCtr="0">
            <a:noAutofit/>
          </a:bodyPr>
          <a:lstStyle/>
          <a:p>
            <a:r>
              <a:rPr lang="en-GB" dirty="0" smtClean="0"/>
              <a:t>Click to edit Master title style</a:t>
            </a:r>
            <a:endParaRPr lang="en-GB" dirty="0"/>
          </a:p>
        </p:txBody>
      </p:sp>
      <p:sp>
        <p:nvSpPr>
          <p:cNvPr id="3" name="Text Placeholder 2"/>
          <p:cNvSpPr>
            <a:spLocks noGrp="1"/>
          </p:cNvSpPr>
          <p:nvPr>
            <p:ph type="body" idx="1"/>
          </p:nvPr>
        </p:nvSpPr>
        <p:spPr bwMode="black">
          <a:xfrm>
            <a:off x="684213" y="1628775"/>
            <a:ext cx="7991475" cy="4392513"/>
          </a:xfrm>
          <a:prstGeom prst="rect">
            <a:avLst/>
          </a:prstGeom>
        </p:spPr>
        <p:txBody>
          <a:bodyPr vert="horz" lIns="0" tIns="0" rIns="0" bIns="0" rtlCol="0">
            <a:noAutofit/>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0" name="Classification"/>
          <p:cNvSpPr txBox="1">
            <a:spLocks noChangeArrowheads="1"/>
          </p:cNvSpPr>
          <p:nvPr>
            <p:custDataLst>
              <p:tags r:id="rId17"/>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9" name="Footer"/>
          <p:cNvSpPr txBox="1">
            <a:spLocks/>
          </p:cNvSpPr>
          <p:nvPr>
            <p:custDataLst>
              <p:tags r:id="rId18"/>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sp>
        <p:nvSpPr>
          <p:cNvPr id="11" name="Date Placeholder 10"/>
          <p:cNvSpPr>
            <a:spLocks noGrp="1"/>
          </p:cNvSpPr>
          <p:nvPr>
            <p:ph type="dt" sz="half" idx="2"/>
          </p:nvPr>
        </p:nvSpPr>
        <p:spPr bwMode="black">
          <a:xfrm>
            <a:off x="7236296" y="6918846"/>
            <a:ext cx="1367954" cy="182562"/>
          </a:xfrm>
          <a:prstGeom prst="rect">
            <a:avLst/>
          </a:prstGeom>
        </p:spPr>
        <p:txBody>
          <a:bodyPr vert="horz" lIns="0" tIns="0" rIns="0" bIns="0" rtlCol="0" anchor="ctr"/>
          <a:lstStyle>
            <a:lvl1pPr algn="r">
              <a:defRPr sz="600">
                <a:solidFill>
                  <a:srgbClr val="A8BAB2"/>
                </a:solidFill>
                <a:latin typeface="SwissReSans" pitchFamily="34" charset="0"/>
              </a:defRPr>
            </a:lvl1pPr>
          </a:lstStyle>
          <a:p>
            <a:endParaRPr lang="en-GB" dirty="0"/>
          </a:p>
        </p:txBody>
      </p:sp>
      <p:sp>
        <p:nvSpPr>
          <p:cNvPr id="12" name="Footer Placeholder 11"/>
          <p:cNvSpPr>
            <a:spLocks noGrp="1"/>
          </p:cNvSpPr>
          <p:nvPr>
            <p:ph type="ftr" sz="quarter" idx="3"/>
          </p:nvPr>
        </p:nvSpPr>
        <p:spPr bwMode="black">
          <a:xfrm>
            <a:off x="755649" y="6918845"/>
            <a:ext cx="6048375" cy="182563"/>
          </a:xfrm>
          <a:prstGeom prst="rect">
            <a:avLst/>
          </a:prstGeom>
        </p:spPr>
        <p:txBody>
          <a:bodyPr vert="horz" lIns="0" tIns="0" rIns="0" bIns="0" rtlCol="0" anchor="ctr"/>
          <a:lstStyle>
            <a:lvl1pPr algn="l">
              <a:defRPr sz="600">
                <a:solidFill>
                  <a:srgbClr val="A8BAB2"/>
                </a:solidFill>
                <a:latin typeface="SwissReSans" pitchFamily="34" charset="0"/>
              </a:defRPr>
            </a:lvl1pPr>
          </a:lstStyle>
          <a:p>
            <a:endParaRPr lang="en-GB" dirty="0"/>
          </a:p>
        </p:txBody>
      </p:sp>
      <p:sp>
        <p:nvSpPr>
          <p:cNvPr id="5" name="Slide Number Placeholder 4"/>
          <p:cNvSpPr>
            <a:spLocks noGrp="1"/>
          </p:cNvSpPr>
          <p:nvPr>
            <p:ph type="sldNum" sz="quarter" idx="4"/>
            <p:custDataLst>
              <p:tags r:id="rId19"/>
            </p:custDataLst>
          </p:nvPr>
        </p:nvSpPr>
        <p:spPr>
          <a:xfrm>
            <a:off x="8460432" y="6472512"/>
            <a:ext cx="215256" cy="182562"/>
          </a:xfrm>
          <a:prstGeom prst="rect">
            <a:avLst/>
          </a:prstGeom>
        </p:spPr>
        <p:txBody>
          <a:bodyPr vert="horz" wrap="none" lIns="0" tIns="0" rIns="0" bIns="0" rtlCol="0" anchor="b" anchorCtr="0"/>
          <a:lstStyle>
            <a:lvl1pPr algn="r">
              <a:defRPr sz="1200">
                <a:solidFill>
                  <a:srgbClr val="283E36"/>
                </a:solidFill>
                <a:latin typeface="SwissReSans" panose="020B0604020202020204" pitchFamily="34" charset="0"/>
              </a:defRPr>
            </a:lvl1pPr>
          </a:lstStyle>
          <a:p>
            <a:fld id="{5E4D2043-7E31-4A53-BD33-72A88E682172}" type="slidenum">
              <a:rPr lang="en-GB" smtClean="0"/>
              <a:pPr/>
              <a:t>‹#›</a:t>
            </a:fld>
            <a:endParaRPr lang="en-GB" dirty="0"/>
          </a:p>
        </p:txBody>
      </p:sp>
      <p:pic>
        <p:nvPicPr>
          <p:cNvPr id="8" name="Picture 7"/>
          <p:cNvPicPr>
            <a:picLocks noChangeAspect="1"/>
          </p:cNvPicPr>
          <p:nvPr userDrawn="1">
            <p:custDataLst>
              <p:tags r:id="rId20"/>
            </p:custDataLst>
          </p:nvPr>
        </p:nvPicPr>
        <p:blipFill>
          <a:blip r:embed="rId23"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2575742683"/>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Lst>
  <p:hf hdr="0" ftr="0" dt="0"/>
  <p:txStyles>
    <p:titleStyle>
      <a:lvl1pPr algn="l" defTabSz="914400" rtl="0" eaLnBrk="1" latinLnBrk="0" hangingPunct="1">
        <a:lnSpc>
          <a:spcPct val="90000"/>
        </a:lnSpc>
        <a:spcBef>
          <a:spcPct val="0"/>
        </a:spcBef>
        <a:buNone/>
        <a:defRPr sz="2400" kern="1200">
          <a:solidFill>
            <a:schemeClr val="tx2"/>
          </a:solidFill>
          <a:latin typeface="SwissReSans" pitchFamily="34" charset="0"/>
          <a:ea typeface="+mj-ea"/>
          <a:cs typeface="+mj-cs"/>
        </a:defRPr>
      </a:lvl1pPr>
    </p:titleStyle>
    <p:bodyStyle>
      <a:lvl1pPr marL="182563" indent="-182563" algn="l" defTabSz="914400" rtl="0" eaLnBrk="1" latinLnBrk="0" hangingPunct="1">
        <a:lnSpc>
          <a:spcPct val="100000"/>
        </a:lnSpc>
        <a:spcBef>
          <a:spcPts val="1200"/>
        </a:spcBef>
        <a:buClrTx/>
        <a:buSzPct val="100000"/>
        <a:buFont typeface="Arial" pitchFamily="34" charset="0"/>
        <a:buChar char="•"/>
        <a:defRPr sz="1800" kern="1200">
          <a:solidFill>
            <a:srgbClr val="283E36"/>
          </a:solidFill>
          <a:latin typeface="SwissReSans" pitchFamily="34" charset="0"/>
          <a:ea typeface="+mn-ea"/>
          <a:cs typeface="+mn-cs"/>
        </a:defRPr>
      </a:lvl1pPr>
      <a:lvl2pPr marL="444500" indent="-261938"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2pPr>
      <a:lvl3pPr marL="715963" indent="-271463"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3pPr>
      <a:lvl4pPr marL="985838" indent="-269875"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4pPr>
      <a:lvl5pPr marL="1255713" indent="-269875"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4"/>
            </p:custDataLst>
            <p:extLst>
              <p:ext uri="{D42A27DB-BD31-4B8C-83A1-F6EECF244321}">
                <p14:modId xmlns:p14="http://schemas.microsoft.com/office/powerpoint/2010/main" val="104672977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731"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bwMode="black">
          <a:xfrm>
            <a:off x="684214" y="692150"/>
            <a:ext cx="7991474" cy="692647"/>
          </a:xfrm>
          <a:prstGeom prst="rect">
            <a:avLst/>
          </a:prstGeom>
        </p:spPr>
        <p:txBody>
          <a:bodyPr vert="horz" lIns="0" tIns="0" rIns="0" bIns="0" rtlCol="0" anchor="t" anchorCtr="0">
            <a:noAutofit/>
          </a:bodyPr>
          <a:lstStyle/>
          <a:p>
            <a:r>
              <a:rPr lang="en-GB" dirty="0" smtClean="0"/>
              <a:t>Click to edit Master title style</a:t>
            </a:r>
            <a:endParaRPr lang="en-GB" dirty="0"/>
          </a:p>
        </p:txBody>
      </p:sp>
      <p:sp>
        <p:nvSpPr>
          <p:cNvPr id="3" name="Text Placeholder 2"/>
          <p:cNvSpPr>
            <a:spLocks noGrp="1"/>
          </p:cNvSpPr>
          <p:nvPr>
            <p:ph type="body" idx="1"/>
          </p:nvPr>
        </p:nvSpPr>
        <p:spPr bwMode="black">
          <a:xfrm>
            <a:off x="684213" y="1628775"/>
            <a:ext cx="7991475" cy="4392513"/>
          </a:xfrm>
          <a:prstGeom prst="rect">
            <a:avLst/>
          </a:prstGeom>
        </p:spPr>
        <p:txBody>
          <a:bodyPr vert="horz" lIns="0" tIns="0" rIns="0" bIns="0" rtlCol="0">
            <a:noAutofit/>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0" name="Classification"/>
          <p:cNvSpPr txBox="1">
            <a:spLocks noChangeArrowheads="1"/>
          </p:cNvSpPr>
          <p:nvPr>
            <p:custDataLst>
              <p:tags r:id="rId15"/>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9" name="Footer"/>
          <p:cNvSpPr txBox="1">
            <a:spLocks/>
          </p:cNvSpPr>
          <p:nvPr>
            <p:custDataLst>
              <p:tags r:id="rId16"/>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sp>
        <p:nvSpPr>
          <p:cNvPr id="11" name="Date Placeholder 10"/>
          <p:cNvSpPr>
            <a:spLocks noGrp="1"/>
          </p:cNvSpPr>
          <p:nvPr>
            <p:ph type="dt" sz="half" idx="2"/>
          </p:nvPr>
        </p:nvSpPr>
        <p:spPr bwMode="black">
          <a:xfrm>
            <a:off x="7236296" y="6918846"/>
            <a:ext cx="1367954" cy="182562"/>
          </a:xfrm>
          <a:prstGeom prst="rect">
            <a:avLst/>
          </a:prstGeom>
        </p:spPr>
        <p:txBody>
          <a:bodyPr vert="horz" lIns="0" tIns="0" rIns="0" bIns="0" rtlCol="0" anchor="ctr"/>
          <a:lstStyle>
            <a:lvl1pPr algn="r">
              <a:defRPr sz="600">
                <a:solidFill>
                  <a:srgbClr val="A8BAB2"/>
                </a:solidFill>
                <a:latin typeface="SwissReSans" pitchFamily="34" charset="0"/>
              </a:defRPr>
            </a:lvl1pPr>
          </a:lstStyle>
          <a:p>
            <a:endParaRPr lang="en-GB" dirty="0"/>
          </a:p>
        </p:txBody>
      </p:sp>
      <p:sp>
        <p:nvSpPr>
          <p:cNvPr id="12" name="Footer Placeholder 11"/>
          <p:cNvSpPr>
            <a:spLocks noGrp="1"/>
          </p:cNvSpPr>
          <p:nvPr>
            <p:ph type="ftr" sz="quarter" idx="3"/>
          </p:nvPr>
        </p:nvSpPr>
        <p:spPr bwMode="black">
          <a:xfrm>
            <a:off x="755649" y="6918845"/>
            <a:ext cx="6048375" cy="182563"/>
          </a:xfrm>
          <a:prstGeom prst="rect">
            <a:avLst/>
          </a:prstGeom>
        </p:spPr>
        <p:txBody>
          <a:bodyPr vert="horz" lIns="0" tIns="0" rIns="0" bIns="0" rtlCol="0" anchor="ctr"/>
          <a:lstStyle>
            <a:lvl1pPr algn="l">
              <a:defRPr sz="600">
                <a:solidFill>
                  <a:srgbClr val="A8BAB2"/>
                </a:solidFill>
                <a:latin typeface="SwissReSans" pitchFamily="34" charset="0"/>
              </a:defRPr>
            </a:lvl1pPr>
          </a:lstStyle>
          <a:p>
            <a:endParaRPr lang="en-GB" dirty="0"/>
          </a:p>
        </p:txBody>
      </p:sp>
      <p:sp>
        <p:nvSpPr>
          <p:cNvPr id="5" name="Slide Number Placeholder 4"/>
          <p:cNvSpPr>
            <a:spLocks noGrp="1"/>
          </p:cNvSpPr>
          <p:nvPr>
            <p:ph type="sldNum" sz="quarter" idx="4"/>
            <p:custDataLst>
              <p:tags r:id="rId17"/>
            </p:custDataLst>
          </p:nvPr>
        </p:nvSpPr>
        <p:spPr>
          <a:xfrm>
            <a:off x="8460432" y="6472512"/>
            <a:ext cx="215256" cy="182562"/>
          </a:xfrm>
          <a:prstGeom prst="rect">
            <a:avLst/>
          </a:prstGeom>
        </p:spPr>
        <p:txBody>
          <a:bodyPr vert="horz" wrap="none" lIns="0" tIns="0" rIns="0" bIns="0" rtlCol="0" anchor="b" anchorCtr="0"/>
          <a:lstStyle>
            <a:lvl1pPr algn="r">
              <a:defRPr sz="1200">
                <a:solidFill>
                  <a:srgbClr val="283E36"/>
                </a:solidFill>
                <a:latin typeface="SwissReSans" panose="020B0604020202020204" pitchFamily="34" charset="0"/>
              </a:defRPr>
            </a:lvl1pPr>
          </a:lstStyle>
          <a:p>
            <a:fld id="{5E4D2043-7E31-4A53-BD33-72A88E682172}" type="slidenum">
              <a:rPr lang="en-GB" smtClean="0"/>
              <a:pPr/>
              <a:t>‹#›</a:t>
            </a:fld>
            <a:endParaRPr lang="en-GB" dirty="0"/>
          </a:p>
        </p:txBody>
      </p:sp>
      <p:pic>
        <p:nvPicPr>
          <p:cNvPr id="8" name="Picture 7"/>
          <p:cNvPicPr>
            <a:picLocks noChangeAspect="1"/>
          </p:cNvPicPr>
          <p:nvPr userDrawn="1">
            <p:custDataLst>
              <p:tags r:id="rId18"/>
            </p:custDataLst>
          </p:nvPr>
        </p:nvPicPr>
        <p:blipFill>
          <a:blip r:embed="rId21"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3826085154"/>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hdr="0" ftr="0" dt="0"/>
  <p:txStyles>
    <p:titleStyle>
      <a:lvl1pPr algn="l" defTabSz="914400" rtl="0" eaLnBrk="1" latinLnBrk="0" hangingPunct="1">
        <a:lnSpc>
          <a:spcPct val="90000"/>
        </a:lnSpc>
        <a:spcBef>
          <a:spcPct val="0"/>
        </a:spcBef>
        <a:buNone/>
        <a:defRPr sz="2400" kern="1200">
          <a:solidFill>
            <a:schemeClr val="tx2"/>
          </a:solidFill>
          <a:latin typeface="SwissReSans" pitchFamily="34" charset="0"/>
          <a:ea typeface="+mj-ea"/>
          <a:cs typeface="+mj-cs"/>
        </a:defRPr>
      </a:lvl1pPr>
    </p:titleStyle>
    <p:bodyStyle>
      <a:lvl1pPr marL="182563" indent="-182563" algn="l" defTabSz="914400" rtl="0" eaLnBrk="1" latinLnBrk="0" hangingPunct="1">
        <a:lnSpc>
          <a:spcPct val="100000"/>
        </a:lnSpc>
        <a:spcBef>
          <a:spcPts val="1200"/>
        </a:spcBef>
        <a:buClrTx/>
        <a:buSzPct val="100000"/>
        <a:buFont typeface="Arial" pitchFamily="34" charset="0"/>
        <a:buChar char="•"/>
        <a:defRPr sz="1800" kern="1200">
          <a:solidFill>
            <a:srgbClr val="283E36"/>
          </a:solidFill>
          <a:latin typeface="SwissReSans" pitchFamily="34" charset="0"/>
          <a:ea typeface="+mn-ea"/>
          <a:cs typeface="+mn-cs"/>
        </a:defRPr>
      </a:lvl1pPr>
      <a:lvl2pPr marL="444500" indent="-261938"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2pPr>
      <a:lvl3pPr marL="715963" indent="-271463"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3pPr>
      <a:lvl4pPr marL="985838" indent="-269875"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4pPr>
      <a:lvl5pPr marL="1255713" indent="-269875"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6"/>
            </p:custDataLst>
            <p:extLst>
              <p:ext uri="{D42A27DB-BD31-4B8C-83A1-F6EECF244321}">
                <p14:modId xmlns:p14="http://schemas.microsoft.com/office/powerpoint/2010/main" val="161568205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34" name="think-cell Slide" r:id="rId21" imgW="270" imgH="270" progId="TCLayout.ActiveDocument.1">
                  <p:embed/>
                </p:oleObj>
              </mc:Choice>
              <mc:Fallback>
                <p:oleObj name="think-cell Slide" r:id="rId21" imgW="270" imgH="270" progId="TCLayout.ActiveDocument.1">
                  <p:embed/>
                  <p:pic>
                    <p:nvPicPr>
                      <p:cNvPr id="0" name=""/>
                      <p:cNvPicPr/>
                      <p:nvPr/>
                    </p:nvPicPr>
                    <p:blipFill>
                      <a:blip r:embed="rId22"/>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bwMode="black">
          <a:xfrm>
            <a:off x="684214" y="692150"/>
            <a:ext cx="7991474" cy="692647"/>
          </a:xfrm>
          <a:prstGeom prst="rect">
            <a:avLst/>
          </a:prstGeom>
        </p:spPr>
        <p:txBody>
          <a:bodyPr vert="horz" lIns="0" tIns="0" rIns="0" bIns="0" rtlCol="0" anchor="t" anchorCtr="0">
            <a:noAutofit/>
          </a:bodyPr>
          <a:lstStyle/>
          <a:p>
            <a:r>
              <a:rPr lang="en-GB" dirty="0" smtClean="0"/>
              <a:t>Click to edit Master title style</a:t>
            </a:r>
            <a:endParaRPr lang="en-GB" dirty="0"/>
          </a:p>
        </p:txBody>
      </p:sp>
      <p:sp>
        <p:nvSpPr>
          <p:cNvPr id="3" name="Text Placeholder 2"/>
          <p:cNvSpPr>
            <a:spLocks noGrp="1"/>
          </p:cNvSpPr>
          <p:nvPr>
            <p:ph type="body" idx="1"/>
          </p:nvPr>
        </p:nvSpPr>
        <p:spPr bwMode="black">
          <a:xfrm>
            <a:off x="684213" y="1628775"/>
            <a:ext cx="7991475" cy="4392513"/>
          </a:xfrm>
          <a:prstGeom prst="rect">
            <a:avLst/>
          </a:prstGeom>
        </p:spPr>
        <p:txBody>
          <a:bodyPr vert="horz" lIns="0" tIns="0" rIns="0" bIns="0" rtlCol="0">
            <a:noAutofit/>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0" name="Classification"/>
          <p:cNvSpPr txBox="1">
            <a:spLocks noChangeArrowheads="1"/>
          </p:cNvSpPr>
          <p:nvPr>
            <p:custDataLst>
              <p:tags r:id="rId17"/>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9" name="Footer"/>
          <p:cNvSpPr txBox="1">
            <a:spLocks/>
          </p:cNvSpPr>
          <p:nvPr>
            <p:custDataLst>
              <p:tags r:id="rId18"/>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sp>
        <p:nvSpPr>
          <p:cNvPr id="11" name="Date Placeholder 10"/>
          <p:cNvSpPr>
            <a:spLocks noGrp="1"/>
          </p:cNvSpPr>
          <p:nvPr>
            <p:ph type="dt" sz="half" idx="2"/>
          </p:nvPr>
        </p:nvSpPr>
        <p:spPr bwMode="black">
          <a:xfrm>
            <a:off x="7236296" y="6918846"/>
            <a:ext cx="1367954" cy="182562"/>
          </a:xfrm>
          <a:prstGeom prst="rect">
            <a:avLst/>
          </a:prstGeom>
        </p:spPr>
        <p:txBody>
          <a:bodyPr vert="horz" lIns="0" tIns="0" rIns="0" bIns="0" rtlCol="0" anchor="ctr"/>
          <a:lstStyle>
            <a:lvl1pPr algn="r">
              <a:defRPr sz="600">
                <a:solidFill>
                  <a:srgbClr val="A8BAB2"/>
                </a:solidFill>
                <a:latin typeface="SwissReSans" pitchFamily="34" charset="0"/>
              </a:defRPr>
            </a:lvl1pPr>
          </a:lstStyle>
          <a:p>
            <a:endParaRPr lang="en-GB" dirty="0"/>
          </a:p>
        </p:txBody>
      </p:sp>
      <p:sp>
        <p:nvSpPr>
          <p:cNvPr id="12" name="Footer Placeholder 11"/>
          <p:cNvSpPr>
            <a:spLocks noGrp="1"/>
          </p:cNvSpPr>
          <p:nvPr>
            <p:ph type="ftr" sz="quarter" idx="3"/>
          </p:nvPr>
        </p:nvSpPr>
        <p:spPr bwMode="black">
          <a:xfrm>
            <a:off x="755649" y="6918845"/>
            <a:ext cx="6048375" cy="182563"/>
          </a:xfrm>
          <a:prstGeom prst="rect">
            <a:avLst/>
          </a:prstGeom>
        </p:spPr>
        <p:txBody>
          <a:bodyPr vert="horz" lIns="0" tIns="0" rIns="0" bIns="0" rtlCol="0" anchor="ctr"/>
          <a:lstStyle>
            <a:lvl1pPr algn="l">
              <a:defRPr sz="600">
                <a:solidFill>
                  <a:srgbClr val="A8BAB2"/>
                </a:solidFill>
                <a:latin typeface="SwissReSans" pitchFamily="34" charset="0"/>
              </a:defRPr>
            </a:lvl1pPr>
          </a:lstStyle>
          <a:p>
            <a:endParaRPr lang="en-GB" dirty="0"/>
          </a:p>
        </p:txBody>
      </p:sp>
      <p:sp>
        <p:nvSpPr>
          <p:cNvPr id="5" name="Slide Number Placeholder 4"/>
          <p:cNvSpPr>
            <a:spLocks noGrp="1"/>
          </p:cNvSpPr>
          <p:nvPr>
            <p:ph type="sldNum" sz="quarter" idx="4"/>
            <p:custDataLst>
              <p:tags r:id="rId19"/>
            </p:custDataLst>
          </p:nvPr>
        </p:nvSpPr>
        <p:spPr>
          <a:xfrm>
            <a:off x="8460432" y="6472512"/>
            <a:ext cx="215256" cy="182562"/>
          </a:xfrm>
          <a:prstGeom prst="rect">
            <a:avLst/>
          </a:prstGeom>
        </p:spPr>
        <p:txBody>
          <a:bodyPr vert="horz" wrap="none" lIns="0" tIns="0" rIns="0" bIns="0" rtlCol="0" anchor="b" anchorCtr="0"/>
          <a:lstStyle>
            <a:lvl1pPr algn="r">
              <a:defRPr sz="1200">
                <a:solidFill>
                  <a:srgbClr val="283E36"/>
                </a:solidFill>
                <a:latin typeface="SwissReSans" panose="020B0604020202020204" pitchFamily="34" charset="0"/>
              </a:defRPr>
            </a:lvl1pPr>
          </a:lstStyle>
          <a:p>
            <a:fld id="{5E4D2043-7E31-4A53-BD33-72A88E682172}" type="slidenum">
              <a:rPr lang="en-GB" smtClean="0"/>
              <a:pPr/>
              <a:t>‹#›</a:t>
            </a:fld>
            <a:endParaRPr lang="en-GB" dirty="0"/>
          </a:p>
        </p:txBody>
      </p:sp>
      <p:pic>
        <p:nvPicPr>
          <p:cNvPr id="8" name="Picture 7"/>
          <p:cNvPicPr>
            <a:picLocks noChangeAspect="1"/>
          </p:cNvPicPr>
          <p:nvPr userDrawn="1">
            <p:custDataLst>
              <p:tags r:id="rId20"/>
            </p:custDataLst>
          </p:nvPr>
        </p:nvPicPr>
        <p:blipFill>
          <a:blip r:embed="rId23"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328179227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862" r:id="rId12"/>
    <p:sldLayoutId id="2147483863" r:id="rId13"/>
  </p:sldLayoutIdLst>
  <p:hf hdr="0" ftr="0" dt="0"/>
  <p:txStyles>
    <p:titleStyle>
      <a:lvl1pPr algn="l" defTabSz="914400" rtl="0" eaLnBrk="1" latinLnBrk="0" hangingPunct="1">
        <a:lnSpc>
          <a:spcPct val="90000"/>
        </a:lnSpc>
        <a:spcBef>
          <a:spcPct val="0"/>
        </a:spcBef>
        <a:buNone/>
        <a:defRPr sz="2400" kern="1200">
          <a:solidFill>
            <a:schemeClr val="tx2"/>
          </a:solidFill>
          <a:latin typeface="SwissReSans" pitchFamily="34" charset="0"/>
          <a:ea typeface="+mj-ea"/>
          <a:cs typeface="+mj-cs"/>
        </a:defRPr>
      </a:lvl1pPr>
    </p:titleStyle>
    <p:bodyStyle>
      <a:lvl1pPr marL="182563" indent="-182563" algn="l" defTabSz="914400" rtl="0" eaLnBrk="1" latinLnBrk="0" hangingPunct="1">
        <a:lnSpc>
          <a:spcPct val="100000"/>
        </a:lnSpc>
        <a:spcBef>
          <a:spcPts val="1200"/>
        </a:spcBef>
        <a:buClrTx/>
        <a:buSzPct val="100000"/>
        <a:buFont typeface="Arial" pitchFamily="34" charset="0"/>
        <a:buChar char="•"/>
        <a:defRPr sz="1800" kern="1200">
          <a:solidFill>
            <a:srgbClr val="283E36"/>
          </a:solidFill>
          <a:latin typeface="SwissReSans" pitchFamily="34" charset="0"/>
          <a:ea typeface="+mn-ea"/>
          <a:cs typeface="+mn-cs"/>
        </a:defRPr>
      </a:lvl1pPr>
      <a:lvl2pPr marL="444500" indent="-261938"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2pPr>
      <a:lvl3pPr marL="715963" indent="-271463"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3pPr>
      <a:lvl4pPr marL="985838" indent="-269875"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4pPr>
      <a:lvl5pPr marL="1255713" indent="-269875"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625" name="think-cell Slide" r:id="rId17" imgW="270" imgH="270" progId="TCLayout.ActiveDocument.1">
                  <p:embed/>
                </p:oleObj>
              </mc:Choice>
              <mc:Fallback>
                <p:oleObj name="think-cell Slide" r:id="rId17" imgW="270" imgH="270" progId="TCLayout.ActiveDocument.1">
                  <p:embed/>
                  <p:pic>
                    <p:nvPicPr>
                      <p:cNvPr id="0" name=""/>
                      <p:cNvPicPr/>
                      <p:nvPr/>
                    </p:nvPicPr>
                    <p:blipFill>
                      <a:blip r:embed="rId18"/>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bwMode="black">
          <a:xfrm>
            <a:off x="684214" y="692150"/>
            <a:ext cx="7991474" cy="692647"/>
          </a:xfrm>
          <a:prstGeom prst="rect">
            <a:avLst/>
          </a:prstGeom>
        </p:spPr>
        <p:txBody>
          <a:bodyPr vert="horz" lIns="0" tIns="0" rIns="0" bIns="0" rtlCol="0" anchor="t" anchorCtr="0">
            <a:noAutofit/>
          </a:bodyPr>
          <a:lstStyle/>
          <a:p>
            <a:r>
              <a:rPr lang="en-GB" dirty="0" smtClean="0"/>
              <a:t>Click to edit Master title style</a:t>
            </a:r>
            <a:endParaRPr lang="en-GB" dirty="0"/>
          </a:p>
        </p:txBody>
      </p:sp>
      <p:sp>
        <p:nvSpPr>
          <p:cNvPr id="3" name="Text Placeholder 2"/>
          <p:cNvSpPr>
            <a:spLocks noGrp="1"/>
          </p:cNvSpPr>
          <p:nvPr>
            <p:ph type="body" idx="1"/>
          </p:nvPr>
        </p:nvSpPr>
        <p:spPr bwMode="black">
          <a:xfrm>
            <a:off x="684213" y="1628775"/>
            <a:ext cx="7991475" cy="4392513"/>
          </a:xfrm>
          <a:prstGeom prst="rect">
            <a:avLst/>
          </a:prstGeom>
        </p:spPr>
        <p:txBody>
          <a:bodyPr vert="horz" lIns="0" tIns="0" rIns="0" bIns="0" rtlCol="0">
            <a:noAutofit/>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0" name="Classification"/>
          <p:cNvSpPr txBox="1">
            <a:spLocks noChangeArrowheads="1"/>
          </p:cNvSpPr>
          <p:nvPr>
            <p:custDataLst>
              <p:tags r:id="rId13"/>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endParaRPr lang="en-GB" sz="900" dirty="0">
              <a:solidFill>
                <a:srgbClr val="283E36"/>
              </a:solidFill>
            </a:endParaRPr>
          </a:p>
        </p:txBody>
      </p:sp>
      <p:sp>
        <p:nvSpPr>
          <p:cNvPr id="9" name="Footer"/>
          <p:cNvSpPr txBox="1">
            <a:spLocks/>
          </p:cNvSpPr>
          <p:nvPr>
            <p:custDataLst>
              <p:tags r:id="rId14"/>
            </p:custDataLst>
          </p:nvPr>
        </p:nvSpPr>
        <p:spPr bwMode="black">
          <a:xfrm>
            <a:off x="2340496" y="6505575"/>
            <a:ext cx="5903912" cy="139700"/>
          </a:xfrm>
          <a:prstGeom prst="rect">
            <a:avLst/>
          </a:prstGeom>
        </p:spPr>
        <p:txBody>
          <a:bodyPr vert="horz" wrap="none" lIns="0" tIns="0" rIns="0" bIns="0" rtlCol="0" anchor="b" anchorCtr="0"/>
          <a:lstStyle/>
          <a:p>
            <a:pPr algn="r"/>
            <a:r>
              <a:rPr lang="en-US" sz="1000" smtClean="0">
                <a:solidFill>
                  <a:srgbClr val="283E36"/>
                </a:solidFill>
              </a:rPr>
              <a:t>Visit SRM of St. John's University | Matthias Weber | 22 May 2017</a:t>
            </a:r>
            <a:endParaRPr lang="en-GB" sz="1000" dirty="0">
              <a:solidFill>
                <a:srgbClr val="283E36"/>
              </a:solidFill>
            </a:endParaRPr>
          </a:p>
        </p:txBody>
      </p:sp>
      <p:sp>
        <p:nvSpPr>
          <p:cNvPr id="11" name="Date Placeholder 10"/>
          <p:cNvSpPr>
            <a:spLocks noGrp="1"/>
          </p:cNvSpPr>
          <p:nvPr>
            <p:ph type="dt" sz="half" idx="2"/>
          </p:nvPr>
        </p:nvSpPr>
        <p:spPr bwMode="black">
          <a:xfrm>
            <a:off x="7236296" y="6918846"/>
            <a:ext cx="1367954" cy="182562"/>
          </a:xfrm>
          <a:prstGeom prst="rect">
            <a:avLst/>
          </a:prstGeom>
        </p:spPr>
        <p:txBody>
          <a:bodyPr vert="horz" lIns="0" tIns="0" rIns="0" bIns="0" rtlCol="0" anchor="ctr"/>
          <a:lstStyle>
            <a:lvl1pPr algn="r">
              <a:defRPr sz="600">
                <a:solidFill>
                  <a:srgbClr val="A8BAB2"/>
                </a:solidFill>
                <a:latin typeface="SwissReSans" pitchFamily="34" charset="0"/>
              </a:defRPr>
            </a:lvl1pPr>
          </a:lstStyle>
          <a:p>
            <a:endParaRPr lang="en-GB" dirty="0"/>
          </a:p>
        </p:txBody>
      </p:sp>
      <p:sp>
        <p:nvSpPr>
          <p:cNvPr id="12" name="Footer Placeholder 11"/>
          <p:cNvSpPr>
            <a:spLocks noGrp="1"/>
          </p:cNvSpPr>
          <p:nvPr>
            <p:ph type="ftr" sz="quarter" idx="3"/>
          </p:nvPr>
        </p:nvSpPr>
        <p:spPr bwMode="black">
          <a:xfrm>
            <a:off x="755649" y="6918845"/>
            <a:ext cx="6048375" cy="182563"/>
          </a:xfrm>
          <a:prstGeom prst="rect">
            <a:avLst/>
          </a:prstGeom>
        </p:spPr>
        <p:txBody>
          <a:bodyPr vert="horz" lIns="0" tIns="0" rIns="0" bIns="0" rtlCol="0" anchor="ctr"/>
          <a:lstStyle>
            <a:lvl1pPr algn="l">
              <a:defRPr sz="600">
                <a:solidFill>
                  <a:srgbClr val="A8BAB2"/>
                </a:solidFill>
                <a:latin typeface="SwissReSans" pitchFamily="34" charset="0"/>
              </a:defRPr>
            </a:lvl1pPr>
          </a:lstStyle>
          <a:p>
            <a:endParaRPr lang="en-GB" dirty="0"/>
          </a:p>
        </p:txBody>
      </p:sp>
      <p:sp>
        <p:nvSpPr>
          <p:cNvPr id="5" name="Slide Number Placeholder 4"/>
          <p:cNvSpPr>
            <a:spLocks noGrp="1"/>
          </p:cNvSpPr>
          <p:nvPr>
            <p:ph type="sldNum" sz="quarter" idx="4"/>
            <p:custDataLst>
              <p:tags r:id="rId15"/>
            </p:custDataLst>
          </p:nvPr>
        </p:nvSpPr>
        <p:spPr>
          <a:xfrm>
            <a:off x="8460432" y="6472238"/>
            <a:ext cx="215256" cy="182562"/>
          </a:xfrm>
          <a:prstGeom prst="rect">
            <a:avLst/>
          </a:prstGeom>
        </p:spPr>
        <p:txBody>
          <a:bodyPr vert="horz" wrap="none" lIns="0" tIns="0" rIns="0" bIns="0" rtlCol="0" anchor="b" anchorCtr="0"/>
          <a:lstStyle>
            <a:lvl1pPr algn="r">
              <a:defRPr sz="1200">
                <a:solidFill>
                  <a:srgbClr val="283E36"/>
                </a:solidFill>
                <a:latin typeface="SwissReSans" panose="020B0604020202020204" pitchFamily="34" charset="0"/>
              </a:defRPr>
            </a:lvl1pPr>
          </a:lstStyle>
          <a:p>
            <a:fld id="{5E4D2043-7E31-4A53-BD33-72A88E682172}" type="slidenum">
              <a:rPr lang="en-GB" smtClean="0"/>
              <a:pPr/>
              <a:t>‹#›</a:t>
            </a:fld>
            <a:endParaRPr lang="en-GB" dirty="0"/>
          </a:p>
        </p:txBody>
      </p:sp>
      <p:pic>
        <p:nvPicPr>
          <p:cNvPr id="4" name="Picture 3"/>
          <p:cNvPicPr>
            <a:picLocks noChangeAspect="1"/>
          </p:cNvPicPr>
          <p:nvPr userDrawn="1">
            <p:custDataLst>
              <p:tags r:id="rId16"/>
            </p:custDataLst>
          </p:nvPr>
        </p:nvPicPr>
        <p:blipFill>
          <a:blip r:embed="rId19" cstate="print">
            <a:extLst>
              <a:ext uri="{28A0092B-C50C-407E-A947-70E740481C1C}">
                <a14:useLocalDpi xmlns:a14="http://schemas.microsoft.com/office/drawing/2010/main" val="0"/>
              </a:ext>
            </a:extLst>
          </a:blip>
          <a:stretch>
            <a:fillRect/>
          </a:stretch>
        </p:blipFill>
        <p:spPr bwMode="gray">
          <a:xfrm>
            <a:off x="401751" y="6456609"/>
            <a:ext cx="924574" cy="217513"/>
          </a:xfrm>
          <a:prstGeom prst="rect">
            <a:avLst/>
          </a:prstGeom>
        </p:spPr>
      </p:pic>
    </p:spTree>
    <p:extLst>
      <p:ext uri="{BB962C8B-B14F-4D97-AF65-F5344CB8AC3E}">
        <p14:creationId xmlns:p14="http://schemas.microsoft.com/office/powerpoint/2010/main" val="986060838"/>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Lst>
  <p:hf hdr="0" ftr="0" dt="0"/>
  <p:txStyles>
    <p:titleStyle>
      <a:lvl1pPr algn="l" defTabSz="914400" rtl="0" eaLnBrk="1" latinLnBrk="0" hangingPunct="1">
        <a:lnSpc>
          <a:spcPct val="90000"/>
        </a:lnSpc>
        <a:spcBef>
          <a:spcPct val="0"/>
        </a:spcBef>
        <a:buNone/>
        <a:defRPr sz="2400" kern="1200">
          <a:solidFill>
            <a:schemeClr val="tx2"/>
          </a:solidFill>
          <a:latin typeface="SwissReSans" pitchFamily="34" charset="0"/>
          <a:ea typeface="+mj-ea"/>
          <a:cs typeface="+mj-cs"/>
        </a:defRPr>
      </a:lvl1pPr>
    </p:titleStyle>
    <p:bodyStyle>
      <a:lvl1pPr marL="182563" indent="-182563" algn="l" defTabSz="914400" rtl="0" eaLnBrk="1" latinLnBrk="0" hangingPunct="1">
        <a:lnSpc>
          <a:spcPct val="100000"/>
        </a:lnSpc>
        <a:spcBef>
          <a:spcPts val="1200"/>
        </a:spcBef>
        <a:buClrTx/>
        <a:buSzPct val="100000"/>
        <a:buFont typeface="Arial" pitchFamily="34" charset="0"/>
        <a:buChar char="•"/>
        <a:defRPr sz="1800" kern="1200">
          <a:solidFill>
            <a:srgbClr val="283E36"/>
          </a:solidFill>
          <a:latin typeface="SwissReSans" pitchFamily="34" charset="0"/>
          <a:ea typeface="+mn-ea"/>
          <a:cs typeface="+mn-cs"/>
        </a:defRPr>
      </a:lvl1pPr>
      <a:lvl2pPr marL="444500" indent="-261938"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2pPr>
      <a:lvl3pPr marL="715963" indent="-271463"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3pPr>
      <a:lvl4pPr marL="985838" indent="-269875"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4pPr>
      <a:lvl5pPr marL="1255713" indent="-269875"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684214" y="692150"/>
            <a:ext cx="7991474" cy="692647"/>
          </a:xfrm>
          <a:prstGeom prst="rect">
            <a:avLst/>
          </a:prstGeom>
        </p:spPr>
        <p:txBody>
          <a:bodyPr vert="horz" lIns="0" tIns="0" rIns="0" bIns="0" rtlCol="0" anchor="t" anchorCtr="0">
            <a:noAutofit/>
          </a:bodyPr>
          <a:lstStyle/>
          <a:p>
            <a:r>
              <a:rPr lang="en-US" smtClean="0"/>
              <a:t>Click to edit Master title style</a:t>
            </a:r>
            <a:endParaRPr lang="en-GB" dirty="0"/>
          </a:p>
        </p:txBody>
      </p:sp>
      <p:sp>
        <p:nvSpPr>
          <p:cNvPr id="3" name="Text Placeholder 2"/>
          <p:cNvSpPr>
            <a:spLocks noGrp="1"/>
          </p:cNvSpPr>
          <p:nvPr>
            <p:ph type="body" idx="1"/>
          </p:nvPr>
        </p:nvSpPr>
        <p:spPr bwMode="black">
          <a:xfrm>
            <a:off x="684213" y="1628775"/>
            <a:ext cx="7991475" cy="4392513"/>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0" name="Classification"/>
          <p:cNvSpPr txBox="1">
            <a:spLocks noChangeArrowheads="1"/>
          </p:cNvSpPr>
          <p:nvPr>
            <p:custDataLst>
              <p:tags r:id="rId11"/>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endParaRPr lang="de-CH" sz="900" dirty="0">
              <a:solidFill>
                <a:srgbClr val="283E36"/>
              </a:solidFill>
            </a:endParaRPr>
          </a:p>
        </p:txBody>
      </p:sp>
      <p:sp>
        <p:nvSpPr>
          <p:cNvPr id="9" name="Footer"/>
          <p:cNvSpPr txBox="1">
            <a:spLocks/>
          </p:cNvSpPr>
          <p:nvPr>
            <p:custDataLst>
              <p:tags r:id="rId12"/>
            </p:custDataLst>
          </p:nvPr>
        </p:nvSpPr>
        <p:spPr bwMode="black">
          <a:xfrm>
            <a:off x="2340496" y="6505850"/>
            <a:ext cx="5903912" cy="139700"/>
          </a:xfrm>
          <a:prstGeom prst="rect">
            <a:avLst/>
          </a:prstGeom>
        </p:spPr>
        <p:txBody>
          <a:bodyPr vert="horz" wrap="none" lIns="0" tIns="0" rIns="0" bIns="0" rtlCol="0" anchor="b" anchorCtr="0"/>
          <a:lstStyle/>
          <a:p>
            <a:pPr algn="r"/>
            <a:endParaRPr lang="de-CH" sz="1000" dirty="0">
              <a:solidFill>
                <a:srgbClr val="283E36"/>
              </a:solidFill>
            </a:endParaRPr>
          </a:p>
        </p:txBody>
      </p:sp>
      <p:sp>
        <p:nvSpPr>
          <p:cNvPr id="11" name="Date Placeholder 10"/>
          <p:cNvSpPr>
            <a:spLocks noGrp="1"/>
          </p:cNvSpPr>
          <p:nvPr>
            <p:ph type="dt" sz="half" idx="2"/>
          </p:nvPr>
        </p:nvSpPr>
        <p:spPr bwMode="black">
          <a:xfrm>
            <a:off x="7236296" y="6918846"/>
            <a:ext cx="1367954" cy="182562"/>
          </a:xfrm>
          <a:prstGeom prst="rect">
            <a:avLst/>
          </a:prstGeom>
        </p:spPr>
        <p:txBody>
          <a:bodyPr vert="horz" lIns="0" tIns="0" rIns="0" bIns="0" rtlCol="0" anchor="ctr"/>
          <a:lstStyle>
            <a:lvl1pPr algn="r">
              <a:defRPr sz="600">
                <a:solidFill>
                  <a:srgbClr val="A8BAB2"/>
                </a:solidFill>
                <a:latin typeface="SwissReSans" pitchFamily="34" charset="0"/>
              </a:defRPr>
            </a:lvl1pPr>
          </a:lstStyle>
          <a:p>
            <a:endParaRPr lang="en-GB"/>
          </a:p>
        </p:txBody>
      </p:sp>
      <p:sp>
        <p:nvSpPr>
          <p:cNvPr id="12" name="Footer Placeholder 11"/>
          <p:cNvSpPr>
            <a:spLocks noGrp="1"/>
          </p:cNvSpPr>
          <p:nvPr>
            <p:ph type="ftr" sz="quarter" idx="3"/>
          </p:nvPr>
        </p:nvSpPr>
        <p:spPr bwMode="black">
          <a:xfrm>
            <a:off x="755649" y="6918845"/>
            <a:ext cx="6048375" cy="182563"/>
          </a:xfrm>
          <a:prstGeom prst="rect">
            <a:avLst/>
          </a:prstGeom>
        </p:spPr>
        <p:txBody>
          <a:bodyPr vert="horz" lIns="0" tIns="0" rIns="0" bIns="0" rtlCol="0" anchor="ctr"/>
          <a:lstStyle>
            <a:lvl1pPr algn="l">
              <a:defRPr sz="600">
                <a:solidFill>
                  <a:srgbClr val="A8BAB2"/>
                </a:solidFill>
                <a:latin typeface="SwissReSans" pitchFamily="34" charset="0"/>
              </a:defRPr>
            </a:lvl1pPr>
          </a:lstStyle>
          <a:p>
            <a:endParaRPr lang="en-GB" dirty="0"/>
          </a:p>
        </p:txBody>
      </p:sp>
      <p:sp>
        <p:nvSpPr>
          <p:cNvPr id="5" name="Slide Number Placeholder 4"/>
          <p:cNvSpPr>
            <a:spLocks noGrp="1"/>
          </p:cNvSpPr>
          <p:nvPr>
            <p:ph type="sldNum" sz="quarter" idx="4"/>
            <p:custDataLst>
              <p:tags r:id="rId13"/>
            </p:custDataLst>
          </p:nvPr>
        </p:nvSpPr>
        <p:spPr>
          <a:xfrm>
            <a:off x="8460432" y="6472512"/>
            <a:ext cx="215256" cy="182562"/>
          </a:xfrm>
          <a:prstGeom prst="rect">
            <a:avLst/>
          </a:prstGeom>
        </p:spPr>
        <p:txBody>
          <a:bodyPr vert="horz" wrap="none" lIns="0" tIns="0" rIns="0" bIns="0" rtlCol="0" anchor="b" anchorCtr="0"/>
          <a:lstStyle>
            <a:lvl1pPr algn="r">
              <a:defRPr sz="1200">
                <a:solidFill>
                  <a:srgbClr val="283E36"/>
                </a:solidFill>
                <a:latin typeface="SwissReSans" panose="020B0604020202020204" pitchFamily="34" charset="0"/>
              </a:defRPr>
            </a:lvl1pPr>
          </a:lstStyle>
          <a:p>
            <a:fld id="{5E4D2043-7E31-4A53-BD33-72A88E682172}" type="slidenum">
              <a:rPr lang="de-DE" smtClean="0"/>
              <a:pPr/>
              <a:t>‹#›</a:t>
            </a:fld>
            <a:endParaRPr lang="de-DE" dirty="0"/>
          </a:p>
        </p:txBody>
      </p:sp>
      <p:pic>
        <p:nvPicPr>
          <p:cNvPr id="4" name="Picture 3"/>
          <p:cNvPicPr>
            <a:picLocks noChangeAspect="1"/>
          </p:cNvPicPr>
          <p:nvPr userDrawn="1">
            <p:custDataLst>
              <p:tags r:id="rId14"/>
            </p:custDataLst>
          </p:nvPr>
        </p:nvPicPr>
        <p:blipFill>
          <a:blip r:embed="rId15" cstate="print">
            <a:extLst>
              <a:ext uri="{28A0092B-C50C-407E-A947-70E740481C1C}">
                <a14:useLocalDpi xmlns:a14="http://schemas.microsoft.com/office/drawing/2010/main" val="0"/>
              </a:ext>
            </a:extLst>
          </a:blip>
          <a:stretch>
            <a:fillRect/>
          </a:stretch>
        </p:blipFill>
        <p:spPr bwMode="gray">
          <a:xfrm>
            <a:off x="401751" y="6456609"/>
            <a:ext cx="924574" cy="217513"/>
          </a:xfrm>
          <a:prstGeom prst="rect">
            <a:avLst/>
          </a:prstGeom>
        </p:spPr>
      </p:pic>
    </p:spTree>
    <p:extLst>
      <p:ext uri="{BB962C8B-B14F-4D97-AF65-F5344CB8AC3E}">
        <p14:creationId xmlns:p14="http://schemas.microsoft.com/office/powerpoint/2010/main" val="3144642821"/>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Lst>
  <p:hf hdr="0" ftr="0" dt="0"/>
  <p:txStyles>
    <p:titleStyle>
      <a:lvl1pPr algn="l" defTabSz="914400" rtl="0" eaLnBrk="1" latinLnBrk="0" hangingPunct="1">
        <a:lnSpc>
          <a:spcPct val="90000"/>
        </a:lnSpc>
        <a:spcBef>
          <a:spcPct val="0"/>
        </a:spcBef>
        <a:buNone/>
        <a:defRPr sz="2400" kern="1200">
          <a:solidFill>
            <a:schemeClr val="tx2"/>
          </a:solidFill>
          <a:latin typeface="SwissReSans" pitchFamily="34" charset="0"/>
          <a:ea typeface="+mj-ea"/>
          <a:cs typeface="+mj-cs"/>
        </a:defRPr>
      </a:lvl1pPr>
    </p:titleStyle>
    <p:bodyStyle>
      <a:lvl1pPr marL="182563" indent="-182563" algn="l" defTabSz="914400" rtl="0" eaLnBrk="1" latinLnBrk="0" hangingPunct="1">
        <a:lnSpc>
          <a:spcPct val="100000"/>
        </a:lnSpc>
        <a:spcBef>
          <a:spcPts val="1200"/>
        </a:spcBef>
        <a:buClrTx/>
        <a:buSzPct val="100000"/>
        <a:buFont typeface="Arial" pitchFamily="34" charset="0"/>
        <a:buChar char="•"/>
        <a:defRPr sz="1800" kern="1200">
          <a:solidFill>
            <a:srgbClr val="283E36"/>
          </a:solidFill>
          <a:latin typeface="SwissReSans" pitchFamily="34" charset="0"/>
          <a:ea typeface="+mn-ea"/>
          <a:cs typeface="+mn-cs"/>
        </a:defRPr>
      </a:lvl1pPr>
      <a:lvl2pPr marL="444500" indent="-261938"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2pPr>
      <a:lvl3pPr marL="715963" indent="-271463"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3pPr>
      <a:lvl4pPr marL="985838" indent="-269875"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4pPr>
      <a:lvl5pPr marL="1255713" indent="-269875"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22312" y="745200"/>
            <a:ext cx="7964487" cy="680219"/>
          </a:xfrm>
          <a:prstGeom prst="rect">
            <a:avLst/>
          </a:prstGeom>
        </p:spPr>
        <p:txBody>
          <a:bodyPr vert="horz" lIns="0" tIns="0" rIns="0" bIns="0" rtlCol="0" anchor="t" anchorCtr="0">
            <a:noAutofit/>
          </a:bodyPr>
          <a:lstStyle/>
          <a:p>
            <a:r>
              <a:rPr lang="en-US" dirty="0" smtClean="0"/>
              <a:t>Click to edit Master title style</a:t>
            </a:r>
            <a:endParaRPr lang="en-GB" dirty="0"/>
          </a:p>
        </p:txBody>
      </p:sp>
      <p:sp>
        <p:nvSpPr>
          <p:cNvPr id="3" name="Text Placeholder 2"/>
          <p:cNvSpPr>
            <a:spLocks noGrp="1"/>
          </p:cNvSpPr>
          <p:nvPr>
            <p:ph type="body" idx="1"/>
          </p:nvPr>
        </p:nvSpPr>
        <p:spPr>
          <a:xfrm>
            <a:off x="722312" y="1600200"/>
            <a:ext cx="7964487" cy="4525963"/>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6" name="Slide Number Placeholder 5"/>
          <p:cNvSpPr>
            <a:spLocks noGrp="1"/>
          </p:cNvSpPr>
          <p:nvPr>
            <p:ph type="sldNum" sz="quarter" idx="4"/>
          </p:nvPr>
        </p:nvSpPr>
        <p:spPr>
          <a:xfrm>
            <a:off x="6553200" y="6356350"/>
            <a:ext cx="2140973" cy="365125"/>
          </a:xfrm>
          <a:prstGeom prst="rect">
            <a:avLst/>
          </a:prstGeom>
        </p:spPr>
        <p:txBody>
          <a:bodyPr vert="horz" lIns="0" tIns="0" rIns="0" bIns="0" rtlCol="0" anchor="ctr"/>
          <a:lstStyle>
            <a:lvl1pPr algn="r">
              <a:defRPr sz="1200">
                <a:solidFill>
                  <a:schemeClr val="tx1"/>
                </a:solidFill>
                <a:latin typeface="+mj-lt"/>
              </a:defRPr>
            </a:lvl1pPr>
          </a:lstStyle>
          <a:p>
            <a:fld id="{A02362BC-499C-435F-AF76-FEDF902D0D31}" type="slidenum">
              <a:rPr lang="en-GB" smtClean="0">
                <a:solidFill>
                  <a:prstClr val="black"/>
                </a:solidFill>
              </a:rPr>
              <a:pPr/>
              <a:t>‹#›</a:t>
            </a:fld>
            <a:endParaRPr lang="en-GB" dirty="0">
              <a:solidFill>
                <a:prstClr val="black"/>
              </a:solidFill>
            </a:endParaRPr>
          </a:p>
        </p:txBody>
      </p:sp>
      <p:pic>
        <p:nvPicPr>
          <p:cNvPr id="8" name="Picture 7"/>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433468" y="6445046"/>
            <a:ext cx="907985" cy="215255"/>
          </a:xfrm>
          <a:prstGeom prst="rect">
            <a:avLst/>
          </a:prstGeom>
        </p:spPr>
      </p:pic>
    </p:spTree>
    <p:extLst>
      <p:ext uri="{BB962C8B-B14F-4D97-AF65-F5344CB8AC3E}">
        <p14:creationId xmlns:p14="http://schemas.microsoft.com/office/powerpoint/2010/main" val="1168104040"/>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 id="2147483927" r:id="rId13"/>
    <p:sldLayoutId id="2147483928" r:id="rId14"/>
    <p:sldLayoutId id="2147483938" r:id="rId15"/>
    <p:sldLayoutId id="2147483939" r:id="rId16"/>
    <p:sldLayoutId id="2147483940" r:id="rId17"/>
    <p:sldLayoutId id="2147483941" r:id="rId18"/>
  </p:sldLayoutIdLst>
  <p:hf hdr="0" ftr="0" dt="0"/>
  <p:txStyles>
    <p:titleStyle>
      <a:lvl1pPr algn="l" defTabSz="914400" rtl="0" eaLnBrk="1" latinLnBrk="0" hangingPunct="1">
        <a:lnSpc>
          <a:spcPts val="2500"/>
        </a:lnSpc>
        <a:spcBef>
          <a:spcPct val="0"/>
        </a:spcBef>
        <a:buNone/>
        <a:defRPr sz="2500" kern="1200" spc="-50" baseline="0">
          <a:solidFill>
            <a:schemeClr val="accent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spc="-50" baseline="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spc="-50" baseline="0">
          <a:solidFill>
            <a:schemeClr val="tx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spc="-50" baseline="0">
          <a:solidFill>
            <a:schemeClr val="tx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spc="-50" baseline="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spc="-50" baseline="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FooterBand_BW"/>
          <p:cNvSpPr>
            <a:spLocks/>
          </p:cNvSpPr>
          <p:nvPr>
            <p:custDataLst>
              <p:tags r:id="rId10"/>
            </p:custDataLst>
          </p:nvPr>
        </p:nvSpPr>
        <p:spPr>
          <a:xfrm>
            <a:off x="0" y="6237288"/>
            <a:ext cx="9144000" cy="427037"/>
          </a:xfrm>
          <a:prstGeom prst="rect">
            <a:avLst/>
          </a:prstGeom>
          <a:solidFill>
            <a:srgbClr val="D0D8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4" name="Picture 13" descr="Default_Footer.jpg"/>
          <p:cNvPicPr>
            <a:picLocks/>
          </p:cNvPicPr>
          <p:nvPr userDrawn="1">
            <p:custDataLst>
              <p:tags r:id="rId11"/>
            </p:custDataLst>
          </p:nvPr>
        </p:nvPicPr>
        <p:blipFill>
          <a:blip r:embed="rId16" cstate="print"/>
          <a:stretch>
            <a:fillRect/>
          </a:stretch>
        </p:blipFill>
        <p:spPr bwMode="hidden">
          <a:xfrm>
            <a:off x="0" y="6237287"/>
            <a:ext cx="9144000" cy="427037"/>
          </a:xfrm>
          <a:prstGeom prst="rect">
            <a:avLst/>
          </a:prstGeom>
        </p:spPr>
      </p:pic>
      <p:sp>
        <p:nvSpPr>
          <p:cNvPr id="2" name="Title Placeholder 1"/>
          <p:cNvSpPr>
            <a:spLocks noGrp="1"/>
          </p:cNvSpPr>
          <p:nvPr>
            <p:ph type="title"/>
          </p:nvPr>
        </p:nvSpPr>
        <p:spPr bwMode="black">
          <a:xfrm>
            <a:off x="755651" y="476251"/>
            <a:ext cx="5832475" cy="865187"/>
          </a:xfrm>
          <a:prstGeom prst="rect">
            <a:avLst/>
          </a:prstGeom>
        </p:spPr>
        <p:txBody>
          <a:bodyPr vert="horz" lIns="0" tIns="0" rIns="0" bIns="0" rtlCol="0" anchor="b" anchorCtr="0">
            <a:noAutofit/>
          </a:bodyPr>
          <a:lstStyle/>
          <a:p>
            <a:r>
              <a:rPr lang="en-US" smtClean="0"/>
              <a:t>Click to edit Master title style</a:t>
            </a:r>
            <a:endParaRPr lang="en-US" dirty="0"/>
          </a:p>
        </p:txBody>
      </p:sp>
      <p:sp>
        <p:nvSpPr>
          <p:cNvPr id="3" name="Text Placeholder 2"/>
          <p:cNvSpPr>
            <a:spLocks noGrp="1"/>
          </p:cNvSpPr>
          <p:nvPr>
            <p:ph type="body" idx="1"/>
          </p:nvPr>
        </p:nvSpPr>
        <p:spPr bwMode="black">
          <a:xfrm>
            <a:off x="755650" y="1628775"/>
            <a:ext cx="7848600" cy="4321175"/>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custDataLst>
              <p:tags r:id="rId12"/>
            </p:custDataLst>
          </p:nvPr>
        </p:nvSpPr>
        <p:spPr bwMode="black">
          <a:xfrm>
            <a:off x="6804026" y="6342062"/>
            <a:ext cx="185737" cy="182562"/>
          </a:xfrm>
          <a:prstGeom prst="rect">
            <a:avLst/>
          </a:prstGeom>
        </p:spPr>
        <p:txBody>
          <a:bodyPr vert="horz" wrap="none" lIns="0" tIns="0" rIns="0" bIns="0" rtlCol="0" anchor="b" anchorCtr="0"/>
          <a:lstStyle>
            <a:lvl1pPr algn="l">
              <a:defRPr sz="1200" b="1">
                <a:solidFill>
                  <a:srgbClr val="FFFFFF"/>
                </a:solidFill>
                <a:latin typeface="SwissReSans" pitchFamily="34" charset="0"/>
              </a:defRPr>
            </a:lvl1pPr>
          </a:lstStyle>
          <a:p>
            <a:fld id="{8E9F59B9-8094-4618-B073-21DD649DF751}" type="slidenum">
              <a:rPr lang="en-US" smtClean="0"/>
              <a:pPr/>
              <a:t>‹#›</a:t>
            </a:fld>
            <a:endParaRPr lang="en-US" dirty="0"/>
          </a:p>
        </p:txBody>
      </p:sp>
      <p:sp>
        <p:nvSpPr>
          <p:cNvPr id="10" name="Classification"/>
          <p:cNvSpPr txBox="1">
            <a:spLocks noChangeArrowheads="1"/>
          </p:cNvSpPr>
          <p:nvPr>
            <p:custDataLst>
              <p:tags r:id="rId13"/>
            </p:custDataLst>
          </p:nvPr>
        </p:nvSpPr>
        <p:spPr bwMode="black">
          <a:xfrm>
            <a:off x="755650" y="260350"/>
            <a:ext cx="5832475" cy="139700"/>
          </a:xfrm>
          <a:prstGeom prst="rect">
            <a:avLst/>
          </a:prstGeom>
          <a:noFill/>
          <a:ln w="9525" algn="ctr">
            <a:noFill/>
            <a:miter lim="800000"/>
            <a:headEnd/>
            <a:tailEnd/>
          </a:ln>
          <a:effectLst/>
        </p:spPr>
        <p:txBody>
          <a:bodyPr wrap="square" lIns="0" tIns="0" rIns="0" bIns="0" anchor="t"/>
          <a:lstStyle/>
          <a:p>
            <a:endParaRPr lang="en-US" sz="900" dirty="0">
              <a:solidFill>
                <a:srgbClr val="283E36"/>
              </a:solidFill>
            </a:endParaRPr>
          </a:p>
        </p:txBody>
      </p:sp>
      <p:sp>
        <p:nvSpPr>
          <p:cNvPr id="9" name="Footer"/>
          <p:cNvSpPr txBox="1">
            <a:spLocks/>
          </p:cNvSpPr>
          <p:nvPr>
            <p:custDataLst>
              <p:tags r:id="rId14"/>
            </p:custDataLst>
          </p:nvPr>
        </p:nvSpPr>
        <p:spPr bwMode="black">
          <a:xfrm>
            <a:off x="755650" y="6384925"/>
            <a:ext cx="5903912" cy="139700"/>
          </a:xfrm>
          <a:prstGeom prst="rect">
            <a:avLst/>
          </a:prstGeom>
        </p:spPr>
        <p:txBody>
          <a:bodyPr vert="horz" wrap="none" lIns="0" tIns="0" rIns="0" bIns="0" rtlCol="0" anchor="b" anchorCtr="0"/>
          <a:lstStyle/>
          <a:p>
            <a:endParaRPr lang="en-US" sz="1000" dirty="0">
              <a:solidFill>
                <a:srgbClr val="FFFFFF"/>
              </a:solidFill>
            </a:endParaRPr>
          </a:p>
        </p:txBody>
      </p:sp>
      <p:sp>
        <p:nvSpPr>
          <p:cNvPr id="11" name="Date Placeholder 10"/>
          <p:cNvSpPr>
            <a:spLocks noGrp="1"/>
          </p:cNvSpPr>
          <p:nvPr>
            <p:ph type="dt" sz="half" idx="2"/>
          </p:nvPr>
        </p:nvSpPr>
        <p:spPr bwMode="black">
          <a:xfrm>
            <a:off x="7236296" y="6918846"/>
            <a:ext cx="1367954" cy="182562"/>
          </a:xfrm>
          <a:prstGeom prst="rect">
            <a:avLst/>
          </a:prstGeom>
        </p:spPr>
        <p:txBody>
          <a:bodyPr vert="horz" lIns="0" tIns="0" rIns="0" bIns="0" rtlCol="0" anchor="ctr"/>
          <a:lstStyle>
            <a:lvl1pPr algn="r">
              <a:defRPr sz="600">
                <a:solidFill>
                  <a:srgbClr val="A8BAB2"/>
                </a:solidFill>
                <a:latin typeface="SwissReSans" pitchFamily="34" charset="0"/>
              </a:defRPr>
            </a:lvl1pPr>
          </a:lstStyle>
          <a:p>
            <a:endParaRPr lang="en-US"/>
          </a:p>
        </p:txBody>
      </p:sp>
      <p:sp>
        <p:nvSpPr>
          <p:cNvPr id="12" name="Footer Placeholder 11"/>
          <p:cNvSpPr>
            <a:spLocks noGrp="1"/>
          </p:cNvSpPr>
          <p:nvPr>
            <p:ph type="ftr" sz="quarter" idx="3"/>
          </p:nvPr>
        </p:nvSpPr>
        <p:spPr bwMode="black">
          <a:xfrm>
            <a:off x="755649" y="6918845"/>
            <a:ext cx="6048375" cy="182563"/>
          </a:xfrm>
          <a:prstGeom prst="rect">
            <a:avLst/>
          </a:prstGeom>
        </p:spPr>
        <p:txBody>
          <a:bodyPr vert="horz" lIns="0" tIns="0" rIns="0" bIns="0" rtlCol="0" anchor="ctr"/>
          <a:lstStyle>
            <a:lvl1pPr algn="l">
              <a:defRPr sz="600">
                <a:solidFill>
                  <a:srgbClr val="A8BAB2"/>
                </a:solidFill>
                <a:latin typeface="SwissReSans" pitchFamily="34" charset="0"/>
              </a:defRPr>
            </a:lvl1pPr>
          </a:lstStyle>
          <a:p>
            <a:endParaRPr lang="en-US" dirty="0"/>
          </a:p>
        </p:txBody>
      </p:sp>
      <p:pic>
        <p:nvPicPr>
          <p:cNvPr id="15" name="Picture 14" descr="Logo_Lake.png"/>
          <p:cNvPicPr>
            <a:picLocks noChangeAspect="1"/>
          </p:cNvPicPr>
          <p:nvPr userDrawn="1">
            <p:custDataLst>
              <p:tags r:id="rId15"/>
            </p:custDataLst>
          </p:nvPr>
        </p:nvPicPr>
        <p:blipFill>
          <a:blip r:embed="rId17" cstate="print"/>
          <a:stretch>
            <a:fillRect/>
          </a:stretch>
        </p:blipFill>
        <p:spPr bwMode="gray">
          <a:xfrm>
            <a:off x="6804025" y="260350"/>
            <a:ext cx="1000125" cy="581025"/>
          </a:xfrm>
          <a:prstGeom prst="rect">
            <a:avLst/>
          </a:prstGeom>
        </p:spPr>
      </p:pic>
    </p:spTree>
    <p:extLst>
      <p:ext uri="{BB962C8B-B14F-4D97-AF65-F5344CB8AC3E}">
        <p14:creationId xmlns:p14="http://schemas.microsoft.com/office/powerpoint/2010/main" val="2693802145"/>
      </p:ext>
    </p:extLst>
  </p:cSld>
  <p:clrMap bg1="lt1" tx1="dk1" bg2="lt2" tx2="dk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 id="2147483935" r:id="rId6"/>
    <p:sldLayoutId id="2147483936" r:id="rId7"/>
    <p:sldLayoutId id="2147483937" r:id="rId8"/>
  </p:sldLayoutIdLst>
  <p:hf hdr="0" ftr="0" dt="0"/>
  <p:txStyles>
    <p:titleStyle>
      <a:lvl1pPr algn="l" defTabSz="914400" rtl="0" eaLnBrk="1" latinLnBrk="0" hangingPunct="1">
        <a:lnSpc>
          <a:spcPct val="90000"/>
        </a:lnSpc>
        <a:spcBef>
          <a:spcPct val="0"/>
        </a:spcBef>
        <a:buNone/>
        <a:defRPr sz="2400" kern="1200">
          <a:solidFill>
            <a:schemeClr val="tx2"/>
          </a:solidFill>
          <a:latin typeface="SwissReSans" pitchFamily="34" charset="0"/>
          <a:ea typeface="+mj-ea"/>
          <a:cs typeface="+mj-cs"/>
        </a:defRPr>
      </a:lvl1pPr>
    </p:titleStyle>
    <p:bodyStyle>
      <a:lvl1pPr marL="265113" indent="-265113" algn="l" defTabSz="914400" rtl="0" eaLnBrk="1" latinLnBrk="0" hangingPunct="1">
        <a:lnSpc>
          <a:spcPct val="100000"/>
        </a:lnSpc>
        <a:spcBef>
          <a:spcPts val="1200"/>
        </a:spcBef>
        <a:buSzPct val="80000"/>
        <a:buFont typeface="Wingdings" pitchFamily="2" charset="2"/>
        <a:buChar char=""/>
        <a:defRPr sz="1800" kern="1200">
          <a:solidFill>
            <a:schemeClr val="tx1"/>
          </a:solidFill>
          <a:latin typeface="SwissReSans" pitchFamily="34" charset="0"/>
          <a:ea typeface="+mn-ea"/>
          <a:cs typeface="+mn-cs"/>
        </a:defRPr>
      </a:lvl1pPr>
      <a:lvl2pPr marL="538163" indent="-273050" algn="l" defTabSz="914400" rtl="0" eaLnBrk="1" latinLnBrk="0" hangingPunct="1">
        <a:lnSpc>
          <a:spcPct val="100000"/>
        </a:lnSpc>
        <a:spcBef>
          <a:spcPts val="1000"/>
        </a:spcBef>
        <a:buFont typeface="SwissReSans" pitchFamily="34" charset="0"/>
        <a:buChar char="–"/>
        <a:defRPr sz="1600" kern="1200">
          <a:solidFill>
            <a:schemeClr val="tx1"/>
          </a:solidFill>
          <a:latin typeface="SwissReSans" pitchFamily="34" charset="0"/>
          <a:ea typeface="+mn-ea"/>
          <a:cs typeface="+mn-cs"/>
        </a:defRPr>
      </a:lvl2pPr>
      <a:lvl3pPr marL="803275" indent="-265113" algn="l" defTabSz="914400" rtl="0" eaLnBrk="1" latinLnBrk="0" hangingPunct="1">
        <a:lnSpc>
          <a:spcPct val="100000"/>
        </a:lnSpc>
        <a:spcBef>
          <a:spcPts val="1000"/>
        </a:spcBef>
        <a:buFont typeface="SwissReSans" pitchFamily="34" charset="0"/>
        <a:buChar char="–"/>
        <a:defRPr sz="1600" kern="1200">
          <a:solidFill>
            <a:schemeClr val="tx1"/>
          </a:solidFill>
          <a:latin typeface="SwissReSans" pitchFamily="34" charset="0"/>
          <a:ea typeface="+mn-ea"/>
          <a:cs typeface="+mn-cs"/>
        </a:defRPr>
      </a:lvl3pPr>
      <a:lvl4pPr marL="1076325" indent="-273050" algn="l" defTabSz="914400" rtl="0" eaLnBrk="1" latinLnBrk="0" hangingPunct="1">
        <a:lnSpc>
          <a:spcPct val="100000"/>
        </a:lnSpc>
        <a:spcBef>
          <a:spcPts val="1000"/>
        </a:spcBef>
        <a:buFont typeface="SwissReSans" pitchFamily="34" charset="0"/>
        <a:buChar char="–"/>
        <a:defRPr sz="1600" kern="1200">
          <a:solidFill>
            <a:schemeClr val="tx1"/>
          </a:solidFill>
          <a:latin typeface="SwissReSans" pitchFamily="34" charset="0"/>
          <a:ea typeface="+mn-ea"/>
          <a:cs typeface="+mn-cs"/>
        </a:defRPr>
      </a:lvl4pPr>
      <a:lvl5pPr marL="1341438" indent="-265113" algn="l" defTabSz="914400" rtl="0" eaLnBrk="1" latinLnBrk="0" hangingPunct="1">
        <a:lnSpc>
          <a:spcPct val="100000"/>
        </a:lnSpc>
        <a:spcBef>
          <a:spcPts val="1000"/>
        </a:spcBef>
        <a:buFont typeface="SwissReSans" pitchFamily="34" charset="0"/>
        <a:buChar char="–"/>
        <a:defRPr sz="1600" kern="1200">
          <a:solidFill>
            <a:schemeClr val="tx1"/>
          </a:solidFill>
          <a:latin typeface="SwissReSan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4"/>
            </p:custDataLst>
            <p:extLst>
              <p:ext uri="{D42A27DB-BD31-4B8C-83A1-F6EECF244321}">
                <p14:modId xmlns:p14="http://schemas.microsoft.com/office/powerpoint/2010/main" val="377097065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55"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bwMode="black">
          <a:xfrm>
            <a:off x="684214" y="692150"/>
            <a:ext cx="7991474" cy="692647"/>
          </a:xfrm>
          <a:prstGeom prst="rect">
            <a:avLst/>
          </a:prstGeom>
        </p:spPr>
        <p:txBody>
          <a:bodyPr vert="horz" lIns="0" tIns="0" rIns="0" bIns="0" rtlCol="0" anchor="t" anchorCtr="0">
            <a:noAutofit/>
          </a:bodyPr>
          <a:lstStyle/>
          <a:p>
            <a:r>
              <a:rPr lang="en-GB" dirty="0" smtClean="0"/>
              <a:t>Click to edit Master title style</a:t>
            </a:r>
            <a:endParaRPr lang="en-GB" dirty="0"/>
          </a:p>
        </p:txBody>
      </p:sp>
      <p:sp>
        <p:nvSpPr>
          <p:cNvPr id="3" name="Text Placeholder 2"/>
          <p:cNvSpPr>
            <a:spLocks noGrp="1"/>
          </p:cNvSpPr>
          <p:nvPr>
            <p:ph type="body" idx="1"/>
          </p:nvPr>
        </p:nvSpPr>
        <p:spPr bwMode="black">
          <a:xfrm>
            <a:off x="684213" y="1628775"/>
            <a:ext cx="7991475" cy="4392513"/>
          </a:xfrm>
          <a:prstGeom prst="rect">
            <a:avLst/>
          </a:prstGeom>
        </p:spPr>
        <p:txBody>
          <a:bodyPr vert="horz" lIns="0" tIns="0" rIns="0" bIns="0" rtlCol="0">
            <a:noAutofit/>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0" name="Classification"/>
          <p:cNvSpPr txBox="1">
            <a:spLocks noChangeArrowheads="1"/>
          </p:cNvSpPr>
          <p:nvPr>
            <p:custDataLst>
              <p:tags r:id="rId15"/>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9" name="Footer"/>
          <p:cNvSpPr txBox="1">
            <a:spLocks/>
          </p:cNvSpPr>
          <p:nvPr>
            <p:custDataLst>
              <p:tags r:id="rId16"/>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sp>
        <p:nvSpPr>
          <p:cNvPr id="11" name="Date Placeholder 10"/>
          <p:cNvSpPr>
            <a:spLocks noGrp="1"/>
          </p:cNvSpPr>
          <p:nvPr>
            <p:ph type="dt" sz="half" idx="2"/>
          </p:nvPr>
        </p:nvSpPr>
        <p:spPr bwMode="black">
          <a:xfrm>
            <a:off x="7236296" y="6918846"/>
            <a:ext cx="1367954" cy="182562"/>
          </a:xfrm>
          <a:prstGeom prst="rect">
            <a:avLst/>
          </a:prstGeom>
        </p:spPr>
        <p:txBody>
          <a:bodyPr vert="horz" lIns="0" tIns="0" rIns="0" bIns="0" rtlCol="0" anchor="ctr"/>
          <a:lstStyle>
            <a:lvl1pPr algn="r">
              <a:defRPr sz="600">
                <a:solidFill>
                  <a:srgbClr val="A8BAB2"/>
                </a:solidFill>
                <a:latin typeface="SwissReSans" pitchFamily="34" charset="0"/>
              </a:defRPr>
            </a:lvl1pPr>
          </a:lstStyle>
          <a:p>
            <a:endParaRPr lang="en-GB" dirty="0"/>
          </a:p>
        </p:txBody>
      </p:sp>
      <p:sp>
        <p:nvSpPr>
          <p:cNvPr id="12" name="Footer Placeholder 11"/>
          <p:cNvSpPr>
            <a:spLocks noGrp="1"/>
          </p:cNvSpPr>
          <p:nvPr>
            <p:ph type="ftr" sz="quarter" idx="3"/>
          </p:nvPr>
        </p:nvSpPr>
        <p:spPr bwMode="black">
          <a:xfrm>
            <a:off x="755649" y="6918845"/>
            <a:ext cx="6048375" cy="182563"/>
          </a:xfrm>
          <a:prstGeom prst="rect">
            <a:avLst/>
          </a:prstGeom>
        </p:spPr>
        <p:txBody>
          <a:bodyPr vert="horz" lIns="0" tIns="0" rIns="0" bIns="0" rtlCol="0" anchor="ctr"/>
          <a:lstStyle>
            <a:lvl1pPr algn="l">
              <a:defRPr sz="600">
                <a:solidFill>
                  <a:srgbClr val="A8BAB2"/>
                </a:solidFill>
                <a:latin typeface="SwissReSans" pitchFamily="34" charset="0"/>
              </a:defRPr>
            </a:lvl1pPr>
          </a:lstStyle>
          <a:p>
            <a:endParaRPr lang="en-GB" dirty="0"/>
          </a:p>
        </p:txBody>
      </p:sp>
      <p:sp>
        <p:nvSpPr>
          <p:cNvPr id="5" name="Slide Number Placeholder 4"/>
          <p:cNvSpPr>
            <a:spLocks noGrp="1"/>
          </p:cNvSpPr>
          <p:nvPr>
            <p:ph type="sldNum" sz="quarter" idx="4"/>
            <p:custDataLst>
              <p:tags r:id="rId17"/>
            </p:custDataLst>
          </p:nvPr>
        </p:nvSpPr>
        <p:spPr>
          <a:xfrm>
            <a:off x="8460432" y="6472512"/>
            <a:ext cx="215256" cy="182562"/>
          </a:xfrm>
          <a:prstGeom prst="rect">
            <a:avLst/>
          </a:prstGeom>
        </p:spPr>
        <p:txBody>
          <a:bodyPr vert="horz" wrap="none" lIns="0" tIns="0" rIns="0" bIns="0" rtlCol="0" anchor="b" anchorCtr="0"/>
          <a:lstStyle>
            <a:lvl1pPr algn="r">
              <a:defRPr sz="1200">
                <a:solidFill>
                  <a:srgbClr val="283E36"/>
                </a:solidFill>
                <a:latin typeface="SwissReSans" panose="020B0604020202020204" pitchFamily="34" charset="0"/>
              </a:defRPr>
            </a:lvl1pPr>
          </a:lstStyle>
          <a:p>
            <a:fld id="{5E4D2043-7E31-4A53-BD33-72A88E682172}" type="slidenum">
              <a:rPr lang="en-GB" smtClean="0"/>
              <a:pPr/>
              <a:t>‹#›</a:t>
            </a:fld>
            <a:endParaRPr lang="en-GB" dirty="0"/>
          </a:p>
        </p:txBody>
      </p:sp>
      <p:pic>
        <p:nvPicPr>
          <p:cNvPr id="8" name="Picture 7"/>
          <p:cNvPicPr>
            <a:picLocks noChangeAspect="1"/>
          </p:cNvPicPr>
          <p:nvPr userDrawn="1">
            <p:custDataLst>
              <p:tags r:id="rId18"/>
            </p:custDataLst>
          </p:nvPr>
        </p:nvPicPr>
        <p:blipFill>
          <a:blip r:embed="rId21"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1701128558"/>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hdr="0" ftr="0" dt="0"/>
  <p:txStyles>
    <p:titleStyle>
      <a:lvl1pPr algn="l" defTabSz="914400" rtl="0" eaLnBrk="1" latinLnBrk="0" hangingPunct="1">
        <a:lnSpc>
          <a:spcPct val="90000"/>
        </a:lnSpc>
        <a:spcBef>
          <a:spcPct val="0"/>
        </a:spcBef>
        <a:buNone/>
        <a:defRPr sz="2400" kern="1200">
          <a:solidFill>
            <a:schemeClr val="tx2"/>
          </a:solidFill>
          <a:latin typeface="SwissReSans" pitchFamily="34" charset="0"/>
          <a:ea typeface="+mj-ea"/>
          <a:cs typeface="+mj-cs"/>
        </a:defRPr>
      </a:lvl1pPr>
    </p:titleStyle>
    <p:bodyStyle>
      <a:lvl1pPr marL="182563" indent="-182563" algn="l" defTabSz="914400" rtl="0" eaLnBrk="1" latinLnBrk="0" hangingPunct="1">
        <a:lnSpc>
          <a:spcPct val="100000"/>
        </a:lnSpc>
        <a:spcBef>
          <a:spcPts val="1200"/>
        </a:spcBef>
        <a:buClrTx/>
        <a:buSzPct val="100000"/>
        <a:buFont typeface="Arial" pitchFamily="34" charset="0"/>
        <a:buChar char="•"/>
        <a:defRPr sz="1800" kern="1200">
          <a:solidFill>
            <a:srgbClr val="283E36"/>
          </a:solidFill>
          <a:latin typeface="SwissReSans" pitchFamily="34" charset="0"/>
          <a:ea typeface="+mn-ea"/>
          <a:cs typeface="+mn-cs"/>
        </a:defRPr>
      </a:lvl1pPr>
      <a:lvl2pPr marL="444500" indent="-261938"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2pPr>
      <a:lvl3pPr marL="715963" indent="-271463"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3pPr>
      <a:lvl4pPr marL="985838" indent="-269875"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4pPr>
      <a:lvl5pPr marL="1255713" indent="-269875"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4"/>
            </p:custDataLst>
            <p:extLst>
              <p:ext uri="{D42A27DB-BD31-4B8C-83A1-F6EECF244321}">
                <p14:modId xmlns:p14="http://schemas.microsoft.com/office/powerpoint/2010/main" val="90041589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479"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bwMode="black">
          <a:xfrm>
            <a:off x="684214" y="692150"/>
            <a:ext cx="7991474" cy="692647"/>
          </a:xfrm>
          <a:prstGeom prst="rect">
            <a:avLst/>
          </a:prstGeom>
        </p:spPr>
        <p:txBody>
          <a:bodyPr vert="horz" lIns="0" tIns="0" rIns="0" bIns="0" rtlCol="0" anchor="t" anchorCtr="0">
            <a:noAutofit/>
          </a:bodyPr>
          <a:lstStyle/>
          <a:p>
            <a:r>
              <a:rPr lang="en-GB" dirty="0" smtClean="0"/>
              <a:t>Click to edit Master title style</a:t>
            </a:r>
            <a:endParaRPr lang="en-GB" dirty="0"/>
          </a:p>
        </p:txBody>
      </p:sp>
      <p:sp>
        <p:nvSpPr>
          <p:cNvPr id="3" name="Text Placeholder 2"/>
          <p:cNvSpPr>
            <a:spLocks noGrp="1"/>
          </p:cNvSpPr>
          <p:nvPr>
            <p:ph type="body" idx="1"/>
          </p:nvPr>
        </p:nvSpPr>
        <p:spPr bwMode="black">
          <a:xfrm>
            <a:off x="684213" y="1628775"/>
            <a:ext cx="7991475" cy="4392513"/>
          </a:xfrm>
          <a:prstGeom prst="rect">
            <a:avLst/>
          </a:prstGeom>
        </p:spPr>
        <p:txBody>
          <a:bodyPr vert="horz" lIns="0" tIns="0" rIns="0" bIns="0" rtlCol="0">
            <a:noAutofit/>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0" name="Classification"/>
          <p:cNvSpPr txBox="1">
            <a:spLocks noChangeArrowheads="1"/>
          </p:cNvSpPr>
          <p:nvPr>
            <p:custDataLst>
              <p:tags r:id="rId15"/>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9" name="Footer"/>
          <p:cNvSpPr txBox="1">
            <a:spLocks/>
          </p:cNvSpPr>
          <p:nvPr>
            <p:custDataLst>
              <p:tags r:id="rId16"/>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sp>
        <p:nvSpPr>
          <p:cNvPr id="11" name="Date Placeholder 10"/>
          <p:cNvSpPr>
            <a:spLocks noGrp="1"/>
          </p:cNvSpPr>
          <p:nvPr>
            <p:ph type="dt" sz="half" idx="2"/>
          </p:nvPr>
        </p:nvSpPr>
        <p:spPr bwMode="black">
          <a:xfrm>
            <a:off x="7236296" y="6918846"/>
            <a:ext cx="1367954" cy="182562"/>
          </a:xfrm>
          <a:prstGeom prst="rect">
            <a:avLst/>
          </a:prstGeom>
        </p:spPr>
        <p:txBody>
          <a:bodyPr vert="horz" lIns="0" tIns="0" rIns="0" bIns="0" rtlCol="0" anchor="ctr"/>
          <a:lstStyle>
            <a:lvl1pPr algn="r">
              <a:defRPr sz="600">
                <a:solidFill>
                  <a:srgbClr val="A8BAB2"/>
                </a:solidFill>
                <a:latin typeface="SwissReSans" pitchFamily="34" charset="0"/>
              </a:defRPr>
            </a:lvl1pPr>
          </a:lstStyle>
          <a:p>
            <a:endParaRPr lang="en-GB" dirty="0"/>
          </a:p>
        </p:txBody>
      </p:sp>
      <p:sp>
        <p:nvSpPr>
          <p:cNvPr id="12" name="Footer Placeholder 11"/>
          <p:cNvSpPr>
            <a:spLocks noGrp="1"/>
          </p:cNvSpPr>
          <p:nvPr>
            <p:ph type="ftr" sz="quarter" idx="3"/>
          </p:nvPr>
        </p:nvSpPr>
        <p:spPr bwMode="black">
          <a:xfrm>
            <a:off x="755649" y="6918845"/>
            <a:ext cx="6048375" cy="182563"/>
          </a:xfrm>
          <a:prstGeom prst="rect">
            <a:avLst/>
          </a:prstGeom>
        </p:spPr>
        <p:txBody>
          <a:bodyPr vert="horz" lIns="0" tIns="0" rIns="0" bIns="0" rtlCol="0" anchor="ctr"/>
          <a:lstStyle>
            <a:lvl1pPr algn="l">
              <a:defRPr sz="600">
                <a:solidFill>
                  <a:srgbClr val="A8BAB2"/>
                </a:solidFill>
                <a:latin typeface="SwissReSans" pitchFamily="34" charset="0"/>
              </a:defRPr>
            </a:lvl1pPr>
          </a:lstStyle>
          <a:p>
            <a:endParaRPr lang="en-GB" dirty="0"/>
          </a:p>
        </p:txBody>
      </p:sp>
      <p:sp>
        <p:nvSpPr>
          <p:cNvPr id="5" name="Slide Number Placeholder 4"/>
          <p:cNvSpPr>
            <a:spLocks noGrp="1"/>
          </p:cNvSpPr>
          <p:nvPr>
            <p:ph type="sldNum" sz="quarter" idx="4"/>
            <p:custDataLst>
              <p:tags r:id="rId17"/>
            </p:custDataLst>
          </p:nvPr>
        </p:nvSpPr>
        <p:spPr>
          <a:xfrm>
            <a:off x="8460432" y="6472512"/>
            <a:ext cx="215256" cy="182562"/>
          </a:xfrm>
          <a:prstGeom prst="rect">
            <a:avLst/>
          </a:prstGeom>
        </p:spPr>
        <p:txBody>
          <a:bodyPr vert="horz" wrap="none" lIns="0" tIns="0" rIns="0" bIns="0" rtlCol="0" anchor="b" anchorCtr="0"/>
          <a:lstStyle>
            <a:lvl1pPr algn="r">
              <a:defRPr sz="1200">
                <a:solidFill>
                  <a:srgbClr val="283E36"/>
                </a:solidFill>
                <a:latin typeface="SwissReSans" panose="020B0604020202020204" pitchFamily="34" charset="0"/>
              </a:defRPr>
            </a:lvl1pPr>
          </a:lstStyle>
          <a:p>
            <a:fld id="{5E4D2043-7E31-4A53-BD33-72A88E682172}" type="slidenum">
              <a:rPr lang="en-GB" smtClean="0"/>
              <a:pPr/>
              <a:t>‹#›</a:t>
            </a:fld>
            <a:endParaRPr lang="en-GB" dirty="0"/>
          </a:p>
        </p:txBody>
      </p:sp>
      <p:pic>
        <p:nvPicPr>
          <p:cNvPr id="8" name="Picture 7"/>
          <p:cNvPicPr>
            <a:picLocks noChangeAspect="1"/>
          </p:cNvPicPr>
          <p:nvPr userDrawn="1">
            <p:custDataLst>
              <p:tags r:id="rId18"/>
            </p:custDataLst>
          </p:nvPr>
        </p:nvPicPr>
        <p:blipFill>
          <a:blip r:embed="rId21"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289915513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hf hdr="0" ftr="0" dt="0"/>
  <p:txStyles>
    <p:titleStyle>
      <a:lvl1pPr algn="l" defTabSz="914400" rtl="0" eaLnBrk="1" latinLnBrk="0" hangingPunct="1">
        <a:lnSpc>
          <a:spcPct val="90000"/>
        </a:lnSpc>
        <a:spcBef>
          <a:spcPct val="0"/>
        </a:spcBef>
        <a:buNone/>
        <a:defRPr sz="2400" kern="1200">
          <a:solidFill>
            <a:schemeClr val="tx2"/>
          </a:solidFill>
          <a:latin typeface="SwissReSans" pitchFamily="34" charset="0"/>
          <a:ea typeface="+mj-ea"/>
          <a:cs typeface="+mj-cs"/>
        </a:defRPr>
      </a:lvl1pPr>
    </p:titleStyle>
    <p:bodyStyle>
      <a:lvl1pPr marL="182563" indent="-182563" algn="l" defTabSz="914400" rtl="0" eaLnBrk="1" latinLnBrk="0" hangingPunct="1">
        <a:lnSpc>
          <a:spcPct val="100000"/>
        </a:lnSpc>
        <a:spcBef>
          <a:spcPts val="1200"/>
        </a:spcBef>
        <a:buClrTx/>
        <a:buSzPct val="100000"/>
        <a:buFont typeface="Arial" pitchFamily="34" charset="0"/>
        <a:buChar char="•"/>
        <a:defRPr sz="1800" kern="1200">
          <a:solidFill>
            <a:srgbClr val="283E36"/>
          </a:solidFill>
          <a:latin typeface="SwissReSans" pitchFamily="34" charset="0"/>
          <a:ea typeface="+mn-ea"/>
          <a:cs typeface="+mn-cs"/>
        </a:defRPr>
      </a:lvl1pPr>
      <a:lvl2pPr marL="444500" indent="-261938"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2pPr>
      <a:lvl3pPr marL="715963" indent="-271463"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3pPr>
      <a:lvl4pPr marL="985838" indent="-269875"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4pPr>
      <a:lvl5pPr marL="1255713" indent="-269875"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4"/>
            </p:custDataLst>
            <p:extLst>
              <p:ext uri="{D42A27DB-BD31-4B8C-83A1-F6EECF244321}">
                <p14:modId xmlns:p14="http://schemas.microsoft.com/office/powerpoint/2010/main" val="390678367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503"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bwMode="black">
          <a:xfrm>
            <a:off x="684214" y="692150"/>
            <a:ext cx="7991474" cy="692647"/>
          </a:xfrm>
          <a:prstGeom prst="rect">
            <a:avLst/>
          </a:prstGeom>
        </p:spPr>
        <p:txBody>
          <a:bodyPr vert="horz" lIns="0" tIns="0" rIns="0" bIns="0" rtlCol="0" anchor="t" anchorCtr="0">
            <a:noAutofit/>
          </a:bodyPr>
          <a:lstStyle/>
          <a:p>
            <a:r>
              <a:rPr lang="en-GB" dirty="0" smtClean="0"/>
              <a:t>Click to edit Master title style</a:t>
            </a:r>
            <a:endParaRPr lang="en-GB" dirty="0"/>
          </a:p>
        </p:txBody>
      </p:sp>
      <p:sp>
        <p:nvSpPr>
          <p:cNvPr id="3" name="Text Placeholder 2"/>
          <p:cNvSpPr>
            <a:spLocks noGrp="1"/>
          </p:cNvSpPr>
          <p:nvPr>
            <p:ph type="body" idx="1"/>
          </p:nvPr>
        </p:nvSpPr>
        <p:spPr bwMode="black">
          <a:xfrm>
            <a:off x="684213" y="1628775"/>
            <a:ext cx="7991475" cy="4392513"/>
          </a:xfrm>
          <a:prstGeom prst="rect">
            <a:avLst/>
          </a:prstGeom>
        </p:spPr>
        <p:txBody>
          <a:bodyPr vert="horz" lIns="0" tIns="0" rIns="0" bIns="0" rtlCol="0">
            <a:noAutofit/>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0" name="Classification"/>
          <p:cNvSpPr txBox="1">
            <a:spLocks noChangeArrowheads="1"/>
          </p:cNvSpPr>
          <p:nvPr>
            <p:custDataLst>
              <p:tags r:id="rId15"/>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9" name="Footer"/>
          <p:cNvSpPr txBox="1">
            <a:spLocks/>
          </p:cNvSpPr>
          <p:nvPr>
            <p:custDataLst>
              <p:tags r:id="rId16"/>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sp>
        <p:nvSpPr>
          <p:cNvPr id="11" name="Date Placeholder 10"/>
          <p:cNvSpPr>
            <a:spLocks noGrp="1"/>
          </p:cNvSpPr>
          <p:nvPr>
            <p:ph type="dt" sz="half" idx="2"/>
          </p:nvPr>
        </p:nvSpPr>
        <p:spPr bwMode="black">
          <a:xfrm>
            <a:off x="7236296" y="6918846"/>
            <a:ext cx="1367954" cy="182562"/>
          </a:xfrm>
          <a:prstGeom prst="rect">
            <a:avLst/>
          </a:prstGeom>
        </p:spPr>
        <p:txBody>
          <a:bodyPr vert="horz" lIns="0" tIns="0" rIns="0" bIns="0" rtlCol="0" anchor="ctr"/>
          <a:lstStyle>
            <a:lvl1pPr algn="r">
              <a:defRPr sz="600">
                <a:solidFill>
                  <a:srgbClr val="A8BAB2"/>
                </a:solidFill>
                <a:latin typeface="SwissReSans" pitchFamily="34" charset="0"/>
              </a:defRPr>
            </a:lvl1pPr>
          </a:lstStyle>
          <a:p>
            <a:endParaRPr lang="en-GB" dirty="0"/>
          </a:p>
        </p:txBody>
      </p:sp>
      <p:sp>
        <p:nvSpPr>
          <p:cNvPr id="12" name="Footer Placeholder 11"/>
          <p:cNvSpPr>
            <a:spLocks noGrp="1"/>
          </p:cNvSpPr>
          <p:nvPr>
            <p:ph type="ftr" sz="quarter" idx="3"/>
          </p:nvPr>
        </p:nvSpPr>
        <p:spPr bwMode="black">
          <a:xfrm>
            <a:off x="755649" y="6918845"/>
            <a:ext cx="6048375" cy="182563"/>
          </a:xfrm>
          <a:prstGeom prst="rect">
            <a:avLst/>
          </a:prstGeom>
        </p:spPr>
        <p:txBody>
          <a:bodyPr vert="horz" lIns="0" tIns="0" rIns="0" bIns="0" rtlCol="0" anchor="ctr"/>
          <a:lstStyle>
            <a:lvl1pPr algn="l">
              <a:defRPr sz="600">
                <a:solidFill>
                  <a:srgbClr val="A8BAB2"/>
                </a:solidFill>
                <a:latin typeface="SwissReSans" pitchFamily="34" charset="0"/>
              </a:defRPr>
            </a:lvl1pPr>
          </a:lstStyle>
          <a:p>
            <a:endParaRPr lang="en-GB" dirty="0"/>
          </a:p>
        </p:txBody>
      </p:sp>
      <p:sp>
        <p:nvSpPr>
          <p:cNvPr id="5" name="Slide Number Placeholder 4"/>
          <p:cNvSpPr>
            <a:spLocks noGrp="1"/>
          </p:cNvSpPr>
          <p:nvPr>
            <p:ph type="sldNum" sz="quarter" idx="4"/>
            <p:custDataLst>
              <p:tags r:id="rId17"/>
            </p:custDataLst>
          </p:nvPr>
        </p:nvSpPr>
        <p:spPr>
          <a:xfrm>
            <a:off x="8460432" y="6472512"/>
            <a:ext cx="215256" cy="182562"/>
          </a:xfrm>
          <a:prstGeom prst="rect">
            <a:avLst/>
          </a:prstGeom>
        </p:spPr>
        <p:txBody>
          <a:bodyPr vert="horz" wrap="none" lIns="0" tIns="0" rIns="0" bIns="0" rtlCol="0" anchor="b" anchorCtr="0"/>
          <a:lstStyle>
            <a:lvl1pPr algn="r">
              <a:defRPr sz="1200">
                <a:solidFill>
                  <a:srgbClr val="283E36"/>
                </a:solidFill>
                <a:latin typeface="SwissReSans" panose="020B0604020202020204" pitchFamily="34" charset="0"/>
              </a:defRPr>
            </a:lvl1pPr>
          </a:lstStyle>
          <a:p>
            <a:fld id="{5E4D2043-7E31-4A53-BD33-72A88E682172}" type="slidenum">
              <a:rPr lang="en-GB" smtClean="0"/>
              <a:pPr/>
              <a:t>‹#›</a:t>
            </a:fld>
            <a:endParaRPr lang="en-GB" dirty="0"/>
          </a:p>
        </p:txBody>
      </p:sp>
      <p:pic>
        <p:nvPicPr>
          <p:cNvPr id="8" name="Picture 7"/>
          <p:cNvPicPr>
            <a:picLocks noChangeAspect="1"/>
          </p:cNvPicPr>
          <p:nvPr userDrawn="1">
            <p:custDataLst>
              <p:tags r:id="rId18"/>
            </p:custDataLst>
          </p:nvPr>
        </p:nvPicPr>
        <p:blipFill>
          <a:blip r:embed="rId21"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1503401912"/>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hdr="0" ftr="0" dt="0"/>
  <p:txStyles>
    <p:titleStyle>
      <a:lvl1pPr algn="l" defTabSz="914400" rtl="0" eaLnBrk="1" latinLnBrk="0" hangingPunct="1">
        <a:lnSpc>
          <a:spcPct val="90000"/>
        </a:lnSpc>
        <a:spcBef>
          <a:spcPct val="0"/>
        </a:spcBef>
        <a:buNone/>
        <a:defRPr sz="2400" kern="1200">
          <a:solidFill>
            <a:schemeClr val="tx2"/>
          </a:solidFill>
          <a:latin typeface="SwissReSans" pitchFamily="34" charset="0"/>
          <a:ea typeface="+mj-ea"/>
          <a:cs typeface="+mj-cs"/>
        </a:defRPr>
      </a:lvl1pPr>
    </p:titleStyle>
    <p:bodyStyle>
      <a:lvl1pPr marL="182563" indent="-182563" algn="l" defTabSz="914400" rtl="0" eaLnBrk="1" latinLnBrk="0" hangingPunct="1">
        <a:lnSpc>
          <a:spcPct val="100000"/>
        </a:lnSpc>
        <a:spcBef>
          <a:spcPts val="1200"/>
        </a:spcBef>
        <a:buClrTx/>
        <a:buSzPct val="100000"/>
        <a:buFont typeface="Arial" pitchFamily="34" charset="0"/>
        <a:buChar char="•"/>
        <a:defRPr sz="1800" kern="1200">
          <a:solidFill>
            <a:srgbClr val="283E36"/>
          </a:solidFill>
          <a:latin typeface="SwissReSans" pitchFamily="34" charset="0"/>
          <a:ea typeface="+mn-ea"/>
          <a:cs typeface="+mn-cs"/>
        </a:defRPr>
      </a:lvl1pPr>
      <a:lvl2pPr marL="444500" indent="-261938"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2pPr>
      <a:lvl3pPr marL="715963" indent="-271463"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3pPr>
      <a:lvl4pPr marL="985838" indent="-269875"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4pPr>
      <a:lvl5pPr marL="1255713" indent="-269875"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4"/>
            </p:custDataLst>
            <p:extLst>
              <p:ext uri="{D42A27DB-BD31-4B8C-83A1-F6EECF244321}">
                <p14:modId xmlns:p14="http://schemas.microsoft.com/office/powerpoint/2010/main" val="191446643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527"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bwMode="black">
          <a:xfrm>
            <a:off x="684214" y="692150"/>
            <a:ext cx="7991474" cy="692647"/>
          </a:xfrm>
          <a:prstGeom prst="rect">
            <a:avLst/>
          </a:prstGeom>
        </p:spPr>
        <p:txBody>
          <a:bodyPr vert="horz" lIns="0" tIns="0" rIns="0" bIns="0" rtlCol="0" anchor="t" anchorCtr="0">
            <a:noAutofit/>
          </a:bodyPr>
          <a:lstStyle/>
          <a:p>
            <a:r>
              <a:rPr lang="en-GB" dirty="0" smtClean="0"/>
              <a:t>Click to edit Master title style</a:t>
            </a:r>
            <a:endParaRPr lang="en-GB" dirty="0"/>
          </a:p>
        </p:txBody>
      </p:sp>
      <p:sp>
        <p:nvSpPr>
          <p:cNvPr id="3" name="Text Placeholder 2"/>
          <p:cNvSpPr>
            <a:spLocks noGrp="1"/>
          </p:cNvSpPr>
          <p:nvPr>
            <p:ph type="body" idx="1"/>
          </p:nvPr>
        </p:nvSpPr>
        <p:spPr bwMode="black">
          <a:xfrm>
            <a:off x="684213" y="1628775"/>
            <a:ext cx="7991475" cy="4392513"/>
          </a:xfrm>
          <a:prstGeom prst="rect">
            <a:avLst/>
          </a:prstGeom>
        </p:spPr>
        <p:txBody>
          <a:bodyPr vert="horz" lIns="0" tIns="0" rIns="0" bIns="0" rtlCol="0">
            <a:noAutofit/>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0" name="Classification"/>
          <p:cNvSpPr txBox="1">
            <a:spLocks noChangeArrowheads="1"/>
          </p:cNvSpPr>
          <p:nvPr>
            <p:custDataLst>
              <p:tags r:id="rId15"/>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9" name="Footer"/>
          <p:cNvSpPr txBox="1">
            <a:spLocks/>
          </p:cNvSpPr>
          <p:nvPr>
            <p:custDataLst>
              <p:tags r:id="rId16"/>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sp>
        <p:nvSpPr>
          <p:cNvPr id="11" name="Date Placeholder 10"/>
          <p:cNvSpPr>
            <a:spLocks noGrp="1"/>
          </p:cNvSpPr>
          <p:nvPr>
            <p:ph type="dt" sz="half" idx="2"/>
          </p:nvPr>
        </p:nvSpPr>
        <p:spPr bwMode="black">
          <a:xfrm>
            <a:off x="7236296" y="6918846"/>
            <a:ext cx="1367954" cy="182562"/>
          </a:xfrm>
          <a:prstGeom prst="rect">
            <a:avLst/>
          </a:prstGeom>
        </p:spPr>
        <p:txBody>
          <a:bodyPr vert="horz" lIns="0" tIns="0" rIns="0" bIns="0" rtlCol="0" anchor="ctr"/>
          <a:lstStyle>
            <a:lvl1pPr algn="r">
              <a:defRPr sz="600">
                <a:solidFill>
                  <a:srgbClr val="A8BAB2"/>
                </a:solidFill>
                <a:latin typeface="SwissReSans" pitchFamily="34" charset="0"/>
              </a:defRPr>
            </a:lvl1pPr>
          </a:lstStyle>
          <a:p>
            <a:endParaRPr lang="en-GB" dirty="0"/>
          </a:p>
        </p:txBody>
      </p:sp>
      <p:sp>
        <p:nvSpPr>
          <p:cNvPr id="12" name="Footer Placeholder 11"/>
          <p:cNvSpPr>
            <a:spLocks noGrp="1"/>
          </p:cNvSpPr>
          <p:nvPr>
            <p:ph type="ftr" sz="quarter" idx="3"/>
          </p:nvPr>
        </p:nvSpPr>
        <p:spPr bwMode="black">
          <a:xfrm>
            <a:off x="755649" y="6918845"/>
            <a:ext cx="6048375" cy="182563"/>
          </a:xfrm>
          <a:prstGeom prst="rect">
            <a:avLst/>
          </a:prstGeom>
        </p:spPr>
        <p:txBody>
          <a:bodyPr vert="horz" lIns="0" tIns="0" rIns="0" bIns="0" rtlCol="0" anchor="ctr"/>
          <a:lstStyle>
            <a:lvl1pPr algn="l">
              <a:defRPr sz="600">
                <a:solidFill>
                  <a:srgbClr val="A8BAB2"/>
                </a:solidFill>
                <a:latin typeface="SwissReSans" pitchFamily="34" charset="0"/>
              </a:defRPr>
            </a:lvl1pPr>
          </a:lstStyle>
          <a:p>
            <a:endParaRPr lang="en-GB" dirty="0"/>
          </a:p>
        </p:txBody>
      </p:sp>
      <p:sp>
        <p:nvSpPr>
          <p:cNvPr id="5" name="Slide Number Placeholder 4"/>
          <p:cNvSpPr>
            <a:spLocks noGrp="1"/>
          </p:cNvSpPr>
          <p:nvPr>
            <p:ph type="sldNum" sz="quarter" idx="4"/>
            <p:custDataLst>
              <p:tags r:id="rId17"/>
            </p:custDataLst>
          </p:nvPr>
        </p:nvSpPr>
        <p:spPr>
          <a:xfrm>
            <a:off x="8460432" y="6472512"/>
            <a:ext cx="215256" cy="182562"/>
          </a:xfrm>
          <a:prstGeom prst="rect">
            <a:avLst/>
          </a:prstGeom>
        </p:spPr>
        <p:txBody>
          <a:bodyPr vert="horz" wrap="none" lIns="0" tIns="0" rIns="0" bIns="0" rtlCol="0" anchor="b" anchorCtr="0"/>
          <a:lstStyle>
            <a:lvl1pPr algn="r">
              <a:defRPr sz="1200">
                <a:solidFill>
                  <a:srgbClr val="283E36"/>
                </a:solidFill>
                <a:latin typeface="SwissReSans" panose="020B0604020202020204" pitchFamily="34" charset="0"/>
              </a:defRPr>
            </a:lvl1pPr>
          </a:lstStyle>
          <a:p>
            <a:fld id="{5E4D2043-7E31-4A53-BD33-72A88E682172}" type="slidenum">
              <a:rPr lang="en-GB" smtClean="0"/>
              <a:pPr/>
              <a:t>‹#›</a:t>
            </a:fld>
            <a:endParaRPr lang="en-GB" dirty="0"/>
          </a:p>
        </p:txBody>
      </p:sp>
      <p:pic>
        <p:nvPicPr>
          <p:cNvPr id="8" name="Picture 7"/>
          <p:cNvPicPr>
            <a:picLocks noChangeAspect="1"/>
          </p:cNvPicPr>
          <p:nvPr userDrawn="1">
            <p:custDataLst>
              <p:tags r:id="rId18"/>
            </p:custDataLst>
          </p:nvPr>
        </p:nvPicPr>
        <p:blipFill>
          <a:blip r:embed="rId21"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1958133148"/>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hf hdr="0" ftr="0" dt="0"/>
  <p:txStyles>
    <p:titleStyle>
      <a:lvl1pPr algn="l" defTabSz="914400" rtl="0" eaLnBrk="1" latinLnBrk="0" hangingPunct="1">
        <a:lnSpc>
          <a:spcPct val="90000"/>
        </a:lnSpc>
        <a:spcBef>
          <a:spcPct val="0"/>
        </a:spcBef>
        <a:buNone/>
        <a:defRPr sz="2400" kern="1200">
          <a:solidFill>
            <a:schemeClr val="tx2"/>
          </a:solidFill>
          <a:latin typeface="SwissReSans" pitchFamily="34" charset="0"/>
          <a:ea typeface="+mj-ea"/>
          <a:cs typeface="+mj-cs"/>
        </a:defRPr>
      </a:lvl1pPr>
    </p:titleStyle>
    <p:bodyStyle>
      <a:lvl1pPr marL="182563" indent="-182563" algn="l" defTabSz="914400" rtl="0" eaLnBrk="1" latinLnBrk="0" hangingPunct="1">
        <a:lnSpc>
          <a:spcPct val="100000"/>
        </a:lnSpc>
        <a:spcBef>
          <a:spcPts val="1200"/>
        </a:spcBef>
        <a:buClrTx/>
        <a:buSzPct val="100000"/>
        <a:buFont typeface="Arial" pitchFamily="34" charset="0"/>
        <a:buChar char="•"/>
        <a:defRPr sz="1800" kern="1200">
          <a:solidFill>
            <a:srgbClr val="283E36"/>
          </a:solidFill>
          <a:latin typeface="SwissReSans" pitchFamily="34" charset="0"/>
          <a:ea typeface="+mn-ea"/>
          <a:cs typeface="+mn-cs"/>
        </a:defRPr>
      </a:lvl1pPr>
      <a:lvl2pPr marL="444500" indent="-261938"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2pPr>
      <a:lvl3pPr marL="715963" indent="-271463"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3pPr>
      <a:lvl4pPr marL="985838" indent="-269875"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4pPr>
      <a:lvl5pPr marL="1255713" indent="-269875"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4"/>
            </p:custDataLst>
            <p:extLst>
              <p:ext uri="{D42A27DB-BD31-4B8C-83A1-F6EECF244321}">
                <p14:modId xmlns:p14="http://schemas.microsoft.com/office/powerpoint/2010/main" val="354353762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574"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bwMode="black">
          <a:xfrm>
            <a:off x="684214" y="692150"/>
            <a:ext cx="7991474" cy="692647"/>
          </a:xfrm>
          <a:prstGeom prst="rect">
            <a:avLst/>
          </a:prstGeom>
        </p:spPr>
        <p:txBody>
          <a:bodyPr vert="horz" lIns="0" tIns="0" rIns="0" bIns="0" rtlCol="0" anchor="t" anchorCtr="0">
            <a:noAutofit/>
          </a:bodyPr>
          <a:lstStyle/>
          <a:p>
            <a:r>
              <a:rPr lang="en-GB" dirty="0" smtClean="0"/>
              <a:t>Click to edit Master title style</a:t>
            </a:r>
            <a:endParaRPr lang="en-GB" dirty="0"/>
          </a:p>
        </p:txBody>
      </p:sp>
      <p:sp>
        <p:nvSpPr>
          <p:cNvPr id="3" name="Text Placeholder 2"/>
          <p:cNvSpPr>
            <a:spLocks noGrp="1"/>
          </p:cNvSpPr>
          <p:nvPr>
            <p:ph type="body" idx="1"/>
          </p:nvPr>
        </p:nvSpPr>
        <p:spPr bwMode="black">
          <a:xfrm>
            <a:off x="684213" y="1628775"/>
            <a:ext cx="7991475" cy="4392513"/>
          </a:xfrm>
          <a:prstGeom prst="rect">
            <a:avLst/>
          </a:prstGeom>
        </p:spPr>
        <p:txBody>
          <a:bodyPr vert="horz" lIns="0" tIns="0" rIns="0" bIns="0" rtlCol="0">
            <a:noAutofit/>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0" name="Classification"/>
          <p:cNvSpPr txBox="1">
            <a:spLocks noChangeArrowheads="1"/>
          </p:cNvSpPr>
          <p:nvPr>
            <p:custDataLst>
              <p:tags r:id="rId15"/>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9" name="Footer"/>
          <p:cNvSpPr txBox="1">
            <a:spLocks/>
          </p:cNvSpPr>
          <p:nvPr>
            <p:custDataLst>
              <p:tags r:id="rId16"/>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sp>
        <p:nvSpPr>
          <p:cNvPr id="11" name="Date Placeholder 10"/>
          <p:cNvSpPr>
            <a:spLocks noGrp="1"/>
          </p:cNvSpPr>
          <p:nvPr>
            <p:ph type="dt" sz="half" idx="2"/>
          </p:nvPr>
        </p:nvSpPr>
        <p:spPr bwMode="black">
          <a:xfrm>
            <a:off x="7236296" y="6918846"/>
            <a:ext cx="1367954" cy="182562"/>
          </a:xfrm>
          <a:prstGeom prst="rect">
            <a:avLst/>
          </a:prstGeom>
        </p:spPr>
        <p:txBody>
          <a:bodyPr vert="horz" lIns="0" tIns="0" rIns="0" bIns="0" rtlCol="0" anchor="ctr"/>
          <a:lstStyle>
            <a:lvl1pPr algn="r">
              <a:defRPr sz="600">
                <a:solidFill>
                  <a:srgbClr val="A8BAB2"/>
                </a:solidFill>
                <a:latin typeface="SwissReSans" pitchFamily="34" charset="0"/>
              </a:defRPr>
            </a:lvl1pPr>
          </a:lstStyle>
          <a:p>
            <a:endParaRPr lang="en-GB" dirty="0"/>
          </a:p>
        </p:txBody>
      </p:sp>
      <p:sp>
        <p:nvSpPr>
          <p:cNvPr id="12" name="Footer Placeholder 11"/>
          <p:cNvSpPr>
            <a:spLocks noGrp="1"/>
          </p:cNvSpPr>
          <p:nvPr>
            <p:ph type="ftr" sz="quarter" idx="3"/>
          </p:nvPr>
        </p:nvSpPr>
        <p:spPr bwMode="black">
          <a:xfrm>
            <a:off x="755649" y="6918845"/>
            <a:ext cx="6048375" cy="182563"/>
          </a:xfrm>
          <a:prstGeom prst="rect">
            <a:avLst/>
          </a:prstGeom>
        </p:spPr>
        <p:txBody>
          <a:bodyPr vert="horz" lIns="0" tIns="0" rIns="0" bIns="0" rtlCol="0" anchor="ctr"/>
          <a:lstStyle>
            <a:lvl1pPr algn="l">
              <a:defRPr sz="600">
                <a:solidFill>
                  <a:srgbClr val="A8BAB2"/>
                </a:solidFill>
                <a:latin typeface="SwissReSans" pitchFamily="34" charset="0"/>
              </a:defRPr>
            </a:lvl1pPr>
          </a:lstStyle>
          <a:p>
            <a:endParaRPr lang="en-GB" dirty="0"/>
          </a:p>
        </p:txBody>
      </p:sp>
      <p:sp>
        <p:nvSpPr>
          <p:cNvPr id="5" name="Slide Number Placeholder 4"/>
          <p:cNvSpPr>
            <a:spLocks noGrp="1"/>
          </p:cNvSpPr>
          <p:nvPr>
            <p:ph type="sldNum" sz="quarter" idx="4"/>
            <p:custDataLst>
              <p:tags r:id="rId17"/>
            </p:custDataLst>
          </p:nvPr>
        </p:nvSpPr>
        <p:spPr>
          <a:xfrm>
            <a:off x="8460432" y="6472512"/>
            <a:ext cx="215256" cy="182562"/>
          </a:xfrm>
          <a:prstGeom prst="rect">
            <a:avLst/>
          </a:prstGeom>
        </p:spPr>
        <p:txBody>
          <a:bodyPr vert="horz" wrap="none" lIns="0" tIns="0" rIns="0" bIns="0" rtlCol="0" anchor="b" anchorCtr="0"/>
          <a:lstStyle>
            <a:lvl1pPr algn="r">
              <a:defRPr sz="1200">
                <a:solidFill>
                  <a:srgbClr val="283E36"/>
                </a:solidFill>
                <a:latin typeface="SwissReSans" panose="020B0604020202020204" pitchFamily="34" charset="0"/>
              </a:defRPr>
            </a:lvl1pPr>
          </a:lstStyle>
          <a:p>
            <a:fld id="{5E4D2043-7E31-4A53-BD33-72A88E682172}" type="slidenum">
              <a:rPr lang="en-GB" smtClean="0"/>
              <a:pPr/>
              <a:t>‹#›</a:t>
            </a:fld>
            <a:endParaRPr lang="en-GB" dirty="0"/>
          </a:p>
        </p:txBody>
      </p:sp>
      <p:pic>
        <p:nvPicPr>
          <p:cNvPr id="8" name="Picture 7"/>
          <p:cNvPicPr>
            <a:picLocks noChangeAspect="1"/>
          </p:cNvPicPr>
          <p:nvPr userDrawn="1">
            <p:custDataLst>
              <p:tags r:id="rId18"/>
            </p:custDataLst>
          </p:nvPr>
        </p:nvPicPr>
        <p:blipFill>
          <a:blip r:embed="rId21"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1092644739"/>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hdr="0" ftr="0" dt="0"/>
  <p:txStyles>
    <p:titleStyle>
      <a:lvl1pPr algn="l" defTabSz="914400" rtl="0" eaLnBrk="1" latinLnBrk="0" hangingPunct="1">
        <a:lnSpc>
          <a:spcPct val="90000"/>
        </a:lnSpc>
        <a:spcBef>
          <a:spcPct val="0"/>
        </a:spcBef>
        <a:buNone/>
        <a:defRPr sz="2400" kern="1200">
          <a:solidFill>
            <a:schemeClr val="tx2"/>
          </a:solidFill>
          <a:latin typeface="SwissReSans" pitchFamily="34" charset="0"/>
          <a:ea typeface="+mj-ea"/>
          <a:cs typeface="+mj-cs"/>
        </a:defRPr>
      </a:lvl1pPr>
    </p:titleStyle>
    <p:bodyStyle>
      <a:lvl1pPr marL="182563" indent="-182563" algn="l" defTabSz="914400" rtl="0" eaLnBrk="1" latinLnBrk="0" hangingPunct="1">
        <a:lnSpc>
          <a:spcPct val="100000"/>
        </a:lnSpc>
        <a:spcBef>
          <a:spcPts val="1200"/>
        </a:spcBef>
        <a:buClrTx/>
        <a:buSzPct val="100000"/>
        <a:buFont typeface="Arial" pitchFamily="34" charset="0"/>
        <a:buChar char="•"/>
        <a:defRPr sz="1800" kern="1200">
          <a:solidFill>
            <a:srgbClr val="283E36"/>
          </a:solidFill>
          <a:latin typeface="SwissReSans" pitchFamily="34" charset="0"/>
          <a:ea typeface="+mn-ea"/>
          <a:cs typeface="+mn-cs"/>
        </a:defRPr>
      </a:lvl1pPr>
      <a:lvl2pPr marL="444500" indent="-261938"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2pPr>
      <a:lvl3pPr marL="715963" indent="-271463"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3pPr>
      <a:lvl4pPr marL="985838" indent="-269875"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4pPr>
      <a:lvl5pPr marL="1255713" indent="-269875"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4"/>
            </p:custDataLst>
            <p:extLst>
              <p:ext uri="{D42A27DB-BD31-4B8C-83A1-F6EECF244321}">
                <p14:modId xmlns:p14="http://schemas.microsoft.com/office/powerpoint/2010/main" val="188872526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598"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bwMode="black">
          <a:xfrm>
            <a:off x="684214" y="692150"/>
            <a:ext cx="7991474" cy="692647"/>
          </a:xfrm>
          <a:prstGeom prst="rect">
            <a:avLst/>
          </a:prstGeom>
        </p:spPr>
        <p:txBody>
          <a:bodyPr vert="horz" lIns="0" tIns="0" rIns="0" bIns="0" rtlCol="0" anchor="t" anchorCtr="0">
            <a:noAutofit/>
          </a:bodyPr>
          <a:lstStyle/>
          <a:p>
            <a:r>
              <a:rPr lang="en-GB" dirty="0" smtClean="0"/>
              <a:t>Click to edit Master title style</a:t>
            </a:r>
            <a:endParaRPr lang="en-GB" dirty="0"/>
          </a:p>
        </p:txBody>
      </p:sp>
      <p:sp>
        <p:nvSpPr>
          <p:cNvPr id="3" name="Text Placeholder 2"/>
          <p:cNvSpPr>
            <a:spLocks noGrp="1"/>
          </p:cNvSpPr>
          <p:nvPr>
            <p:ph type="body" idx="1"/>
          </p:nvPr>
        </p:nvSpPr>
        <p:spPr bwMode="black">
          <a:xfrm>
            <a:off x="684213" y="1628775"/>
            <a:ext cx="7991475" cy="4392513"/>
          </a:xfrm>
          <a:prstGeom prst="rect">
            <a:avLst/>
          </a:prstGeom>
        </p:spPr>
        <p:txBody>
          <a:bodyPr vert="horz" lIns="0" tIns="0" rIns="0" bIns="0" rtlCol="0">
            <a:noAutofit/>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0" name="Classification"/>
          <p:cNvSpPr txBox="1">
            <a:spLocks noChangeArrowheads="1"/>
          </p:cNvSpPr>
          <p:nvPr>
            <p:custDataLst>
              <p:tags r:id="rId15"/>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9" name="Footer"/>
          <p:cNvSpPr txBox="1">
            <a:spLocks/>
          </p:cNvSpPr>
          <p:nvPr>
            <p:custDataLst>
              <p:tags r:id="rId16"/>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sp>
        <p:nvSpPr>
          <p:cNvPr id="11" name="Date Placeholder 10"/>
          <p:cNvSpPr>
            <a:spLocks noGrp="1"/>
          </p:cNvSpPr>
          <p:nvPr>
            <p:ph type="dt" sz="half" idx="2"/>
          </p:nvPr>
        </p:nvSpPr>
        <p:spPr bwMode="black">
          <a:xfrm>
            <a:off x="7236296" y="6918846"/>
            <a:ext cx="1367954" cy="182562"/>
          </a:xfrm>
          <a:prstGeom prst="rect">
            <a:avLst/>
          </a:prstGeom>
        </p:spPr>
        <p:txBody>
          <a:bodyPr vert="horz" lIns="0" tIns="0" rIns="0" bIns="0" rtlCol="0" anchor="ctr"/>
          <a:lstStyle>
            <a:lvl1pPr algn="r">
              <a:defRPr sz="600">
                <a:solidFill>
                  <a:srgbClr val="A8BAB2"/>
                </a:solidFill>
                <a:latin typeface="SwissReSans" pitchFamily="34" charset="0"/>
              </a:defRPr>
            </a:lvl1pPr>
          </a:lstStyle>
          <a:p>
            <a:endParaRPr lang="en-GB" dirty="0"/>
          </a:p>
        </p:txBody>
      </p:sp>
      <p:sp>
        <p:nvSpPr>
          <p:cNvPr id="12" name="Footer Placeholder 11"/>
          <p:cNvSpPr>
            <a:spLocks noGrp="1"/>
          </p:cNvSpPr>
          <p:nvPr>
            <p:ph type="ftr" sz="quarter" idx="3"/>
          </p:nvPr>
        </p:nvSpPr>
        <p:spPr bwMode="black">
          <a:xfrm>
            <a:off x="755649" y="6918845"/>
            <a:ext cx="6048375" cy="182563"/>
          </a:xfrm>
          <a:prstGeom prst="rect">
            <a:avLst/>
          </a:prstGeom>
        </p:spPr>
        <p:txBody>
          <a:bodyPr vert="horz" lIns="0" tIns="0" rIns="0" bIns="0" rtlCol="0" anchor="ctr"/>
          <a:lstStyle>
            <a:lvl1pPr algn="l">
              <a:defRPr sz="600">
                <a:solidFill>
                  <a:srgbClr val="A8BAB2"/>
                </a:solidFill>
                <a:latin typeface="SwissReSans" pitchFamily="34" charset="0"/>
              </a:defRPr>
            </a:lvl1pPr>
          </a:lstStyle>
          <a:p>
            <a:endParaRPr lang="en-GB" dirty="0"/>
          </a:p>
        </p:txBody>
      </p:sp>
      <p:sp>
        <p:nvSpPr>
          <p:cNvPr id="5" name="Slide Number Placeholder 4"/>
          <p:cNvSpPr>
            <a:spLocks noGrp="1"/>
          </p:cNvSpPr>
          <p:nvPr>
            <p:ph type="sldNum" sz="quarter" idx="4"/>
            <p:custDataLst>
              <p:tags r:id="rId17"/>
            </p:custDataLst>
          </p:nvPr>
        </p:nvSpPr>
        <p:spPr>
          <a:xfrm>
            <a:off x="8460432" y="6472512"/>
            <a:ext cx="215256" cy="182562"/>
          </a:xfrm>
          <a:prstGeom prst="rect">
            <a:avLst/>
          </a:prstGeom>
        </p:spPr>
        <p:txBody>
          <a:bodyPr vert="horz" wrap="none" lIns="0" tIns="0" rIns="0" bIns="0" rtlCol="0" anchor="b" anchorCtr="0"/>
          <a:lstStyle>
            <a:lvl1pPr algn="r">
              <a:defRPr sz="1200">
                <a:solidFill>
                  <a:srgbClr val="283E36"/>
                </a:solidFill>
                <a:latin typeface="SwissReSans" panose="020B0604020202020204" pitchFamily="34" charset="0"/>
              </a:defRPr>
            </a:lvl1pPr>
          </a:lstStyle>
          <a:p>
            <a:fld id="{5E4D2043-7E31-4A53-BD33-72A88E682172}" type="slidenum">
              <a:rPr lang="en-GB" smtClean="0"/>
              <a:pPr/>
              <a:t>‹#›</a:t>
            </a:fld>
            <a:endParaRPr lang="en-GB" dirty="0"/>
          </a:p>
        </p:txBody>
      </p:sp>
      <p:pic>
        <p:nvPicPr>
          <p:cNvPr id="8" name="Picture 7"/>
          <p:cNvPicPr>
            <a:picLocks noChangeAspect="1"/>
          </p:cNvPicPr>
          <p:nvPr userDrawn="1">
            <p:custDataLst>
              <p:tags r:id="rId18"/>
            </p:custDataLst>
          </p:nvPr>
        </p:nvPicPr>
        <p:blipFill>
          <a:blip r:embed="rId21"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1798533984"/>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hf hdr="0" ftr="0" dt="0"/>
  <p:txStyles>
    <p:titleStyle>
      <a:lvl1pPr algn="l" defTabSz="914400" rtl="0" eaLnBrk="1" latinLnBrk="0" hangingPunct="1">
        <a:lnSpc>
          <a:spcPct val="90000"/>
        </a:lnSpc>
        <a:spcBef>
          <a:spcPct val="0"/>
        </a:spcBef>
        <a:buNone/>
        <a:defRPr sz="2400" kern="1200">
          <a:solidFill>
            <a:schemeClr val="tx2"/>
          </a:solidFill>
          <a:latin typeface="SwissReSans" pitchFamily="34" charset="0"/>
          <a:ea typeface="+mj-ea"/>
          <a:cs typeface="+mj-cs"/>
        </a:defRPr>
      </a:lvl1pPr>
    </p:titleStyle>
    <p:bodyStyle>
      <a:lvl1pPr marL="182563" indent="-182563" algn="l" defTabSz="914400" rtl="0" eaLnBrk="1" latinLnBrk="0" hangingPunct="1">
        <a:lnSpc>
          <a:spcPct val="100000"/>
        </a:lnSpc>
        <a:spcBef>
          <a:spcPts val="1200"/>
        </a:spcBef>
        <a:buClrTx/>
        <a:buSzPct val="100000"/>
        <a:buFont typeface="Arial" pitchFamily="34" charset="0"/>
        <a:buChar char="•"/>
        <a:defRPr sz="1800" kern="1200">
          <a:solidFill>
            <a:srgbClr val="283E36"/>
          </a:solidFill>
          <a:latin typeface="SwissReSans" pitchFamily="34" charset="0"/>
          <a:ea typeface="+mn-ea"/>
          <a:cs typeface="+mn-cs"/>
        </a:defRPr>
      </a:lvl1pPr>
      <a:lvl2pPr marL="444500" indent="-261938"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2pPr>
      <a:lvl3pPr marL="715963" indent="-271463"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3pPr>
      <a:lvl4pPr marL="985838" indent="-269875"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4pPr>
      <a:lvl5pPr marL="1255713" indent="-269875"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4"/>
            </p:custDataLst>
            <p:extLst>
              <p:ext uri="{D42A27DB-BD31-4B8C-83A1-F6EECF244321}">
                <p14:modId xmlns:p14="http://schemas.microsoft.com/office/powerpoint/2010/main" val="46663627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622" name="think-cell Slide" r:id="rId19" imgW="270" imgH="270" progId="TCLayout.ActiveDocument.1">
                  <p:embed/>
                </p:oleObj>
              </mc:Choice>
              <mc:Fallback>
                <p:oleObj name="think-cell Slide" r:id="rId19" imgW="270" imgH="270" progId="TCLayout.ActiveDocument.1">
                  <p:embed/>
                  <p:pic>
                    <p:nvPicPr>
                      <p:cNvPr id="0" name=""/>
                      <p:cNvPicPr/>
                      <p:nvPr/>
                    </p:nvPicPr>
                    <p:blipFill>
                      <a:blip r:embed="rId20"/>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bwMode="black">
          <a:xfrm>
            <a:off x="684214" y="692150"/>
            <a:ext cx="7991474" cy="692647"/>
          </a:xfrm>
          <a:prstGeom prst="rect">
            <a:avLst/>
          </a:prstGeom>
        </p:spPr>
        <p:txBody>
          <a:bodyPr vert="horz" lIns="0" tIns="0" rIns="0" bIns="0" rtlCol="0" anchor="t" anchorCtr="0">
            <a:noAutofit/>
          </a:bodyPr>
          <a:lstStyle/>
          <a:p>
            <a:r>
              <a:rPr lang="en-GB" dirty="0" smtClean="0"/>
              <a:t>Click to edit Master title style</a:t>
            </a:r>
            <a:endParaRPr lang="en-GB" dirty="0"/>
          </a:p>
        </p:txBody>
      </p:sp>
      <p:sp>
        <p:nvSpPr>
          <p:cNvPr id="3" name="Text Placeholder 2"/>
          <p:cNvSpPr>
            <a:spLocks noGrp="1"/>
          </p:cNvSpPr>
          <p:nvPr>
            <p:ph type="body" idx="1"/>
          </p:nvPr>
        </p:nvSpPr>
        <p:spPr bwMode="black">
          <a:xfrm>
            <a:off x="684213" y="1628775"/>
            <a:ext cx="7991475" cy="4392513"/>
          </a:xfrm>
          <a:prstGeom prst="rect">
            <a:avLst/>
          </a:prstGeom>
        </p:spPr>
        <p:txBody>
          <a:bodyPr vert="horz" lIns="0" tIns="0" rIns="0" bIns="0" rtlCol="0">
            <a:noAutofit/>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0" name="Classification"/>
          <p:cNvSpPr txBox="1">
            <a:spLocks noChangeArrowheads="1"/>
          </p:cNvSpPr>
          <p:nvPr>
            <p:custDataLst>
              <p:tags r:id="rId15"/>
            </p:custDataLst>
          </p:nvPr>
        </p:nvSpPr>
        <p:spPr bwMode="black">
          <a:xfrm>
            <a:off x="2915989" y="260350"/>
            <a:ext cx="57596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dirty="0">
              <a:solidFill>
                <a:srgbClr val="283E36"/>
              </a:solidFill>
              <a:latin typeface="SwissReSans" pitchFamily="34" charset="0"/>
            </a:endParaRPr>
          </a:p>
        </p:txBody>
      </p:sp>
      <p:sp>
        <p:nvSpPr>
          <p:cNvPr id="9" name="Footer"/>
          <p:cNvSpPr txBox="1">
            <a:spLocks/>
          </p:cNvSpPr>
          <p:nvPr>
            <p:custDataLst>
              <p:tags r:id="rId16"/>
            </p:custDataLst>
          </p:nvPr>
        </p:nvSpPr>
        <p:spPr bwMode="black">
          <a:xfrm>
            <a:off x="2340496" y="6505850"/>
            <a:ext cx="5903912" cy="139700"/>
          </a:xfrm>
          <a:prstGeom prst="rect">
            <a:avLst/>
          </a:prstGeom>
        </p:spPr>
        <p:txBody>
          <a:bodyPr vert="horz" wrap="none" lIns="0" tIns="0" rIns="0" bIns="0" rtlCol="0" anchor="b" anchorCtr="0"/>
          <a:lstStyle/>
          <a:p>
            <a:pPr marL="0" algn="r" defTabSz="914400" rtl="0" eaLnBrk="1" latinLnBrk="0" hangingPunct="1"/>
            <a:r>
              <a:rPr lang="en-GB" sz="1000" b="0" kern="1200" smtClean="0">
                <a:solidFill>
                  <a:srgbClr val="283E36"/>
                </a:solidFill>
                <a:latin typeface="SwissReSans" pitchFamily="34" charset="0"/>
                <a:ea typeface="+mn-ea"/>
                <a:cs typeface="+mn-cs"/>
              </a:rPr>
              <a:t>Trend analysis / FLM | Matthias Weber | FRC 7 Dec 2016</a:t>
            </a:r>
            <a:endParaRPr lang="en-GB" sz="1000" b="0" kern="1200" dirty="0">
              <a:solidFill>
                <a:srgbClr val="283E36"/>
              </a:solidFill>
              <a:latin typeface="SwissReSans" pitchFamily="34" charset="0"/>
              <a:ea typeface="+mn-ea"/>
              <a:cs typeface="+mn-cs"/>
            </a:endParaRPr>
          </a:p>
        </p:txBody>
      </p:sp>
      <p:sp>
        <p:nvSpPr>
          <p:cNvPr id="11" name="Date Placeholder 10"/>
          <p:cNvSpPr>
            <a:spLocks noGrp="1"/>
          </p:cNvSpPr>
          <p:nvPr>
            <p:ph type="dt" sz="half" idx="2"/>
          </p:nvPr>
        </p:nvSpPr>
        <p:spPr bwMode="black">
          <a:xfrm>
            <a:off x="7236296" y="6918846"/>
            <a:ext cx="1367954" cy="182562"/>
          </a:xfrm>
          <a:prstGeom prst="rect">
            <a:avLst/>
          </a:prstGeom>
        </p:spPr>
        <p:txBody>
          <a:bodyPr vert="horz" lIns="0" tIns="0" rIns="0" bIns="0" rtlCol="0" anchor="ctr"/>
          <a:lstStyle>
            <a:lvl1pPr algn="r">
              <a:defRPr sz="600">
                <a:solidFill>
                  <a:srgbClr val="A8BAB2"/>
                </a:solidFill>
                <a:latin typeface="SwissReSans" pitchFamily="34" charset="0"/>
              </a:defRPr>
            </a:lvl1pPr>
          </a:lstStyle>
          <a:p>
            <a:endParaRPr lang="en-GB" dirty="0"/>
          </a:p>
        </p:txBody>
      </p:sp>
      <p:sp>
        <p:nvSpPr>
          <p:cNvPr id="12" name="Footer Placeholder 11"/>
          <p:cNvSpPr>
            <a:spLocks noGrp="1"/>
          </p:cNvSpPr>
          <p:nvPr>
            <p:ph type="ftr" sz="quarter" idx="3"/>
          </p:nvPr>
        </p:nvSpPr>
        <p:spPr bwMode="black">
          <a:xfrm>
            <a:off x="755649" y="6918845"/>
            <a:ext cx="6048375" cy="182563"/>
          </a:xfrm>
          <a:prstGeom prst="rect">
            <a:avLst/>
          </a:prstGeom>
        </p:spPr>
        <p:txBody>
          <a:bodyPr vert="horz" lIns="0" tIns="0" rIns="0" bIns="0" rtlCol="0" anchor="ctr"/>
          <a:lstStyle>
            <a:lvl1pPr algn="l">
              <a:defRPr sz="600">
                <a:solidFill>
                  <a:srgbClr val="A8BAB2"/>
                </a:solidFill>
                <a:latin typeface="SwissReSans" pitchFamily="34" charset="0"/>
              </a:defRPr>
            </a:lvl1pPr>
          </a:lstStyle>
          <a:p>
            <a:endParaRPr lang="en-GB" dirty="0"/>
          </a:p>
        </p:txBody>
      </p:sp>
      <p:sp>
        <p:nvSpPr>
          <p:cNvPr id="5" name="Slide Number Placeholder 4"/>
          <p:cNvSpPr>
            <a:spLocks noGrp="1"/>
          </p:cNvSpPr>
          <p:nvPr>
            <p:ph type="sldNum" sz="quarter" idx="4"/>
            <p:custDataLst>
              <p:tags r:id="rId17"/>
            </p:custDataLst>
          </p:nvPr>
        </p:nvSpPr>
        <p:spPr>
          <a:xfrm>
            <a:off x="8460432" y="6472512"/>
            <a:ext cx="215256" cy="182562"/>
          </a:xfrm>
          <a:prstGeom prst="rect">
            <a:avLst/>
          </a:prstGeom>
        </p:spPr>
        <p:txBody>
          <a:bodyPr vert="horz" wrap="none" lIns="0" tIns="0" rIns="0" bIns="0" rtlCol="0" anchor="b" anchorCtr="0"/>
          <a:lstStyle>
            <a:lvl1pPr algn="r">
              <a:defRPr sz="1200">
                <a:solidFill>
                  <a:srgbClr val="283E36"/>
                </a:solidFill>
                <a:latin typeface="SwissReSans" panose="020B0604020202020204" pitchFamily="34" charset="0"/>
              </a:defRPr>
            </a:lvl1pPr>
          </a:lstStyle>
          <a:p>
            <a:fld id="{5E4D2043-7E31-4A53-BD33-72A88E682172}" type="slidenum">
              <a:rPr lang="en-GB" smtClean="0"/>
              <a:pPr/>
              <a:t>‹#›</a:t>
            </a:fld>
            <a:endParaRPr lang="en-GB" dirty="0"/>
          </a:p>
        </p:txBody>
      </p:sp>
      <p:pic>
        <p:nvPicPr>
          <p:cNvPr id="8" name="Picture 7"/>
          <p:cNvPicPr>
            <a:picLocks noChangeAspect="1"/>
          </p:cNvPicPr>
          <p:nvPr userDrawn="1">
            <p:custDataLst>
              <p:tags r:id="rId18"/>
            </p:custDataLst>
          </p:nvPr>
        </p:nvPicPr>
        <p:blipFill>
          <a:blip r:embed="rId21" cstate="print">
            <a:extLst>
              <a:ext uri="{28A0092B-C50C-407E-A947-70E740481C1C}">
                <a14:useLocalDpi xmlns:a14="http://schemas.microsoft.com/office/drawing/2010/main" val="0"/>
              </a:ext>
            </a:extLst>
          </a:blip>
          <a:stretch>
            <a:fillRect/>
          </a:stretch>
        </p:blipFill>
        <p:spPr bwMode="gray">
          <a:xfrm>
            <a:off x="401752" y="6456609"/>
            <a:ext cx="924431" cy="217513"/>
          </a:xfrm>
          <a:prstGeom prst="rect">
            <a:avLst/>
          </a:prstGeom>
        </p:spPr>
      </p:pic>
    </p:spTree>
    <p:extLst>
      <p:ext uri="{BB962C8B-B14F-4D97-AF65-F5344CB8AC3E}">
        <p14:creationId xmlns:p14="http://schemas.microsoft.com/office/powerpoint/2010/main" val="3909520702"/>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hf hdr="0" ftr="0" dt="0"/>
  <p:txStyles>
    <p:titleStyle>
      <a:lvl1pPr algn="l" defTabSz="914400" rtl="0" eaLnBrk="1" latinLnBrk="0" hangingPunct="1">
        <a:lnSpc>
          <a:spcPct val="90000"/>
        </a:lnSpc>
        <a:spcBef>
          <a:spcPct val="0"/>
        </a:spcBef>
        <a:buNone/>
        <a:defRPr sz="2400" kern="1200">
          <a:solidFill>
            <a:schemeClr val="tx2"/>
          </a:solidFill>
          <a:latin typeface="SwissReSans" pitchFamily="34" charset="0"/>
          <a:ea typeface="+mj-ea"/>
          <a:cs typeface="+mj-cs"/>
        </a:defRPr>
      </a:lvl1pPr>
    </p:titleStyle>
    <p:bodyStyle>
      <a:lvl1pPr marL="182563" indent="-182563" algn="l" defTabSz="914400" rtl="0" eaLnBrk="1" latinLnBrk="0" hangingPunct="1">
        <a:lnSpc>
          <a:spcPct val="100000"/>
        </a:lnSpc>
        <a:spcBef>
          <a:spcPts val="1200"/>
        </a:spcBef>
        <a:buClrTx/>
        <a:buSzPct val="100000"/>
        <a:buFont typeface="Arial" pitchFamily="34" charset="0"/>
        <a:buChar char="•"/>
        <a:defRPr sz="1800" kern="1200">
          <a:solidFill>
            <a:srgbClr val="283E36"/>
          </a:solidFill>
          <a:latin typeface="SwissReSans" pitchFamily="34" charset="0"/>
          <a:ea typeface="+mn-ea"/>
          <a:cs typeface="+mn-cs"/>
        </a:defRPr>
      </a:lvl1pPr>
      <a:lvl2pPr marL="444500" indent="-261938"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2pPr>
      <a:lvl3pPr marL="715963" indent="-271463"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3pPr>
      <a:lvl4pPr marL="985838" indent="-269875"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4pPr>
      <a:lvl5pPr marL="1255713" indent="-269875"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Layout" Target="../slideLayouts/slideLayout249.xml"/><Relationship Id="rId1" Type="http://schemas.openxmlformats.org/officeDocument/2006/relationships/tags" Target="../tags/tag606.xml"/><Relationship Id="rId4"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51.xml"/><Relationship Id="rId2" Type="http://schemas.openxmlformats.org/officeDocument/2006/relationships/tags" Target="../tags/tag608.xml"/><Relationship Id="rId1" Type="http://schemas.openxmlformats.org/officeDocument/2006/relationships/vmlDrawing" Target="../drawings/vmlDrawing22.vml"/><Relationship Id="rId6" Type="http://schemas.openxmlformats.org/officeDocument/2006/relationships/image" Target="../media/image7.emf"/><Relationship Id="rId5" Type="http://schemas.openxmlformats.org/officeDocument/2006/relationships/oleObject" Target="../embeddings/oleObject22.bin"/><Relationship Id="rId4"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Layout" Target="../slideLayouts/slideLayout249.xml"/><Relationship Id="rId1" Type="http://schemas.openxmlformats.org/officeDocument/2006/relationships/tags" Target="../tags/tag609.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51.xml"/></Relationships>
</file>

<file path=ppt/slides/_rels/slide1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51.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51.xml"/></Relationships>
</file>

<file path=ppt/slides/_rels/slide1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27.png"/><Relationship Id="rId1" Type="http://schemas.openxmlformats.org/officeDocument/2006/relationships/slideLayout" Target="../slideLayouts/slideLayout251.xml"/></Relationships>
</file>

<file path=ppt/slides/_rels/slide1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51.xml"/></Relationships>
</file>

<file path=ppt/slides/_rels/slide1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51.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5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50.xml"/><Relationship Id="rId1" Type="http://schemas.openxmlformats.org/officeDocument/2006/relationships/tags" Target="../tags/tag60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1.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xml"/><Relationship Id="rId1" Type="http://schemas.openxmlformats.org/officeDocument/2006/relationships/slideLayout" Target="../slideLayouts/slideLayout251.xml"/><Relationship Id="rId5" Type="http://schemas.openxmlformats.org/officeDocument/2006/relationships/image" Target="../media/image34.png"/><Relationship Id="rId4" Type="http://schemas.openxmlformats.org/officeDocument/2006/relationships/image" Target="../media/image33.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49.xml"/><Relationship Id="rId2" Type="http://schemas.openxmlformats.org/officeDocument/2006/relationships/tags" Target="../tags/tag611.xml"/><Relationship Id="rId1" Type="http://schemas.openxmlformats.org/officeDocument/2006/relationships/tags" Target="../tags/tag610.xml"/><Relationship Id="rId5" Type="http://schemas.openxmlformats.org/officeDocument/2006/relationships/image" Target="../media/image16.png"/><Relationship Id="rId4" Type="http://schemas.openxmlformats.org/officeDocument/2006/relationships/image" Target="../media/image35.jpe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51.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51.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51.xml"/></Relationships>
</file>

<file path=ppt/slides/_rels/slide26.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image" Target="../media/image16.png"/><Relationship Id="rId7" Type="http://schemas.openxmlformats.org/officeDocument/2006/relationships/customXml" Target="../ink/ink2.xml"/><Relationship Id="rId2" Type="http://schemas.openxmlformats.org/officeDocument/2006/relationships/slideLayout" Target="../slideLayouts/slideLayout252.xml"/><Relationship Id="rId1" Type="http://schemas.openxmlformats.org/officeDocument/2006/relationships/tags" Target="../tags/tag612.xml"/><Relationship Id="rId6" Type="http://schemas.openxmlformats.org/officeDocument/2006/relationships/image" Target="../media/image44.emf"/><Relationship Id="rId5" Type="http://schemas.openxmlformats.org/officeDocument/2006/relationships/customXml" Target="../ink/ink1.xml"/><Relationship Id="rId4" Type="http://schemas.openxmlformats.org/officeDocument/2006/relationships/image" Target="../media/image43.jpe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52.xml"/><Relationship Id="rId1" Type="http://schemas.openxmlformats.org/officeDocument/2006/relationships/tags" Target="../tags/tag613.xml"/><Relationship Id="rId4" Type="http://schemas.openxmlformats.org/officeDocument/2006/relationships/image" Target="../media/image4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8.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51.xml"/></Relationships>
</file>

<file path=ppt/slides/_rels/slide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36.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4.png"/><Relationship Id="rId1" Type="http://schemas.openxmlformats.org/officeDocument/2006/relationships/slideLayout" Target="../slideLayouts/slideLayout24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3125" b="3125"/>
          <a:stretch>
            <a:fillRect/>
          </a:stretch>
        </p:blipFill>
        <p:spPr/>
      </p:pic>
      <p:sp>
        <p:nvSpPr>
          <p:cNvPr id="3" name="Title 2"/>
          <p:cNvSpPr>
            <a:spLocks noGrp="1"/>
          </p:cNvSpPr>
          <p:nvPr>
            <p:ph type="ctrTitle"/>
          </p:nvPr>
        </p:nvSpPr>
        <p:spPr>
          <a:xfrm>
            <a:off x="684213" y="1115904"/>
            <a:ext cx="7272163" cy="1296168"/>
          </a:xfrm>
        </p:spPr>
        <p:txBody>
          <a:bodyPr/>
          <a:lstStyle/>
          <a:p>
            <a:r>
              <a:rPr lang="en-GB" dirty="0" smtClean="0"/>
              <a:t>Trend analyses &amp; forward</a:t>
            </a:r>
            <a:r>
              <a:rPr lang="en-GB" dirty="0" smtClean="0">
                <a:solidFill>
                  <a:schemeClr val="bg1"/>
                </a:solidFill>
              </a:rPr>
              <a:t>-</a:t>
            </a:r>
            <a:r>
              <a:rPr lang="en-GB" dirty="0" smtClean="0"/>
              <a:t>looking modelling in Swiss </a:t>
            </a:r>
            <a:r>
              <a:rPr lang="en-GB" dirty="0" err="1" smtClean="0"/>
              <a:t>Re’s</a:t>
            </a:r>
            <a:r>
              <a:rPr lang="en-GB" dirty="0" smtClean="0"/>
              <a:t> underwriting</a:t>
            </a:r>
            <a:endParaRPr lang="en-GB" dirty="0"/>
          </a:p>
        </p:txBody>
      </p:sp>
      <p:sp>
        <p:nvSpPr>
          <p:cNvPr id="4" name="Subtitle 3"/>
          <p:cNvSpPr>
            <a:spLocks noGrp="1"/>
          </p:cNvSpPr>
          <p:nvPr>
            <p:ph type="subTitle" idx="1"/>
          </p:nvPr>
        </p:nvSpPr>
        <p:spPr/>
        <p:txBody>
          <a:bodyPr/>
          <a:lstStyle/>
          <a:p>
            <a:r>
              <a:rPr lang="en-GB" sz="1600" b="1" dirty="0" smtClean="0"/>
              <a:t>Matt Weber, Swiss Re</a:t>
            </a:r>
          </a:p>
          <a:p>
            <a:r>
              <a:rPr lang="en-GB" b="1" dirty="0" smtClean="0"/>
              <a:t>January 18, 2018 </a:t>
            </a:r>
          </a:p>
          <a:p>
            <a:endParaRPr lang="en-GB" dirty="0"/>
          </a:p>
        </p:txBody>
      </p:sp>
      <p:pic>
        <p:nvPicPr>
          <p:cNvPr id="6" name="Picture 5"/>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bwMode="gray">
          <a:xfrm>
            <a:off x="263426" y="301052"/>
            <a:ext cx="1379177" cy="324512"/>
          </a:xfrm>
          <a:prstGeom prst="rect">
            <a:avLst/>
          </a:prstGeom>
        </p:spPr>
      </p:pic>
    </p:spTree>
    <p:extLst>
      <p:ext uri="{BB962C8B-B14F-4D97-AF65-F5344CB8AC3E}">
        <p14:creationId xmlns:p14="http://schemas.microsoft.com/office/powerpoint/2010/main" val="14851894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2362BC-499C-435F-AF76-FEDF902D0D31}" type="slidenum">
              <a:rPr lang="en-GB" smtClean="0">
                <a:solidFill>
                  <a:prstClr val="black"/>
                </a:solidFill>
              </a:rPr>
              <a:pPr/>
              <a:t>10</a:t>
            </a:fld>
            <a:endParaRPr lang="en-GB">
              <a:solidFill>
                <a:prstClr val="black"/>
              </a:solidFill>
            </a:endParaRPr>
          </a:p>
        </p:txBody>
      </p:sp>
      <p:sp>
        <p:nvSpPr>
          <p:cNvPr id="8" name="TextBox 7"/>
          <p:cNvSpPr txBox="1"/>
          <p:nvPr/>
        </p:nvSpPr>
        <p:spPr>
          <a:xfrm>
            <a:off x="693684" y="2077264"/>
            <a:ext cx="7717220" cy="1805152"/>
          </a:xfrm>
          <a:prstGeom prst="rect">
            <a:avLst/>
          </a:prstGeom>
          <a:noFill/>
        </p:spPr>
        <p:txBody>
          <a:bodyPr wrap="square" lIns="0" tIns="0" rIns="0" bIns="0" rtlCol="0">
            <a:noAutofit/>
          </a:bodyPr>
          <a:lstStyle/>
          <a:p>
            <a:pPr>
              <a:lnSpc>
                <a:spcPts val="2750"/>
              </a:lnSpc>
            </a:pPr>
            <a:r>
              <a:rPr lang="en-US" sz="2750" b="1" spc="-100" dirty="0" smtClean="0">
                <a:solidFill>
                  <a:srgbClr val="627D77"/>
                </a:solidFill>
                <a:latin typeface="SwissReSansOT"/>
              </a:rPr>
              <a:t>OUR MISSION: </a:t>
            </a:r>
            <a:r>
              <a:rPr lang="en-US" sz="2750" spc="-100" dirty="0" smtClean="0">
                <a:solidFill>
                  <a:schemeClr val="tx2">
                    <a:lumMod val="20000"/>
                    <a:lumOff val="80000"/>
                  </a:schemeClr>
                </a:solidFill>
              </a:rPr>
              <a:t>Together, we apply fresh perspectives, </a:t>
            </a:r>
            <a:r>
              <a:rPr lang="en-US" sz="2750" spc="-100" dirty="0" smtClean="0">
                <a:solidFill>
                  <a:srgbClr val="7030A0"/>
                </a:solidFill>
              </a:rPr>
              <a:t>knowledge</a:t>
            </a:r>
            <a:r>
              <a:rPr lang="en-US" sz="2750" spc="-100" dirty="0" smtClean="0">
                <a:solidFill>
                  <a:schemeClr val="tx2">
                    <a:lumMod val="20000"/>
                    <a:lumOff val="80000"/>
                  </a:schemeClr>
                </a:solidFill>
              </a:rPr>
              <a:t> and capital </a:t>
            </a:r>
            <a:r>
              <a:rPr lang="en-US" sz="2750" spc="-100" dirty="0" smtClean="0">
                <a:solidFill>
                  <a:srgbClr val="7030A0"/>
                </a:solidFill>
              </a:rPr>
              <a:t>to anticipate </a:t>
            </a:r>
            <a:r>
              <a:rPr lang="en-US" sz="2750" spc="-100" dirty="0" smtClean="0">
                <a:solidFill>
                  <a:schemeClr val="tx2">
                    <a:lumMod val="20000"/>
                    <a:lumOff val="80000"/>
                  </a:schemeClr>
                </a:solidFill>
              </a:rPr>
              <a:t>and manage </a:t>
            </a:r>
            <a:r>
              <a:rPr lang="en-US" sz="2750" spc="-100" dirty="0" smtClean="0">
                <a:solidFill>
                  <a:srgbClr val="7030A0"/>
                </a:solidFill>
              </a:rPr>
              <a:t>risk</a:t>
            </a:r>
            <a:r>
              <a:rPr lang="en-US" sz="2750" spc="-100" dirty="0" smtClean="0">
                <a:solidFill>
                  <a:schemeClr val="tx2">
                    <a:lumMod val="20000"/>
                    <a:lumOff val="80000"/>
                  </a:schemeClr>
                </a:solidFill>
              </a:rPr>
              <a:t>. That’s how we create smarter solutions for our clients, helping the world rebuild, renew, and move forward.</a:t>
            </a:r>
          </a:p>
          <a:p>
            <a:pPr>
              <a:lnSpc>
                <a:spcPts val="2750"/>
              </a:lnSpc>
            </a:pPr>
            <a:endParaRPr lang="en-US" sz="2750" spc="-100" dirty="0">
              <a:solidFill>
                <a:schemeClr val="tx2">
                  <a:lumMod val="20000"/>
                  <a:lumOff val="80000"/>
                </a:schemeClr>
              </a:solidFill>
            </a:endParaRPr>
          </a:p>
          <a:p>
            <a:pPr>
              <a:lnSpc>
                <a:spcPts val="2750"/>
              </a:lnSpc>
            </a:pPr>
            <a:endParaRPr lang="en-GB" sz="1600" dirty="0" smtClean="0"/>
          </a:p>
          <a:p>
            <a:pPr>
              <a:lnSpc>
                <a:spcPts val="2750"/>
              </a:lnSpc>
            </a:pPr>
            <a:r>
              <a:rPr lang="en-GB" sz="1600" dirty="0" smtClean="0"/>
              <a:t>Getting </a:t>
            </a:r>
            <a:r>
              <a:rPr lang="en-GB" sz="1600" dirty="0"/>
              <a:t>losses and loss trends right (</a:t>
            </a:r>
            <a:r>
              <a:rPr lang="en-GB" sz="1600" dirty="0">
                <a:sym typeface="Wingdings" panose="05000000000000000000" pitchFamily="2" charset="2"/>
              </a:rPr>
              <a:t> cost of goods sold</a:t>
            </a:r>
            <a:r>
              <a:rPr lang="en-GB" sz="1600" dirty="0"/>
              <a:t>) is critically </a:t>
            </a:r>
            <a:r>
              <a:rPr lang="en-GB" sz="1600" dirty="0" smtClean="0"/>
              <a:t>important: </a:t>
            </a:r>
            <a:r>
              <a:rPr lang="en-GB" sz="1600" u="sng" dirty="0" smtClean="0"/>
              <a:t>A </a:t>
            </a:r>
            <a:r>
              <a:rPr lang="en-GB" sz="1600" u="sng" dirty="0"/>
              <a:t>small estimation mistake typically has a large impact on </a:t>
            </a:r>
            <a:r>
              <a:rPr lang="en-GB" sz="1600" u="sng" dirty="0" smtClean="0"/>
              <a:t>the bottom line</a:t>
            </a:r>
            <a:r>
              <a:rPr lang="en-GB" sz="1600" dirty="0" smtClean="0"/>
              <a:t>!</a:t>
            </a:r>
            <a:endParaRPr lang="en-GB" sz="1600" spc="-100" dirty="0">
              <a:solidFill>
                <a:schemeClr val="tx2">
                  <a:lumMod val="20000"/>
                  <a:lumOff val="80000"/>
                </a:schemeClr>
              </a:solidFill>
            </a:endParaRPr>
          </a:p>
        </p:txBody>
      </p:sp>
      <p:sp>
        <p:nvSpPr>
          <p:cNvPr id="9" name="TextBox 8"/>
          <p:cNvSpPr txBox="1"/>
          <p:nvPr/>
        </p:nvSpPr>
        <p:spPr>
          <a:xfrm>
            <a:off x="693684" y="865213"/>
            <a:ext cx="7717220" cy="863003"/>
          </a:xfrm>
          <a:prstGeom prst="rect">
            <a:avLst/>
          </a:prstGeom>
          <a:noFill/>
        </p:spPr>
        <p:txBody>
          <a:bodyPr wrap="square" lIns="0" tIns="0" rIns="0" bIns="0" rtlCol="0">
            <a:noAutofit/>
          </a:bodyPr>
          <a:lstStyle/>
          <a:p>
            <a:pPr>
              <a:lnSpc>
                <a:spcPts val="5400"/>
              </a:lnSpc>
            </a:pPr>
            <a:r>
              <a:rPr lang="en-US" sz="2500" spc="-100" dirty="0" smtClean="0">
                <a:solidFill>
                  <a:srgbClr val="7030A0"/>
                </a:solidFill>
              </a:rPr>
              <a:t>Importance of understanding loss trends</a:t>
            </a:r>
          </a:p>
          <a:p>
            <a:pPr>
              <a:lnSpc>
                <a:spcPts val="5400"/>
              </a:lnSpc>
            </a:pPr>
            <a:endParaRPr lang="en-US" sz="5400" spc="-100" dirty="0">
              <a:solidFill>
                <a:srgbClr val="761092"/>
              </a:solidFill>
            </a:endParaRPr>
          </a:p>
        </p:txBody>
      </p:sp>
    </p:spTree>
    <p:extLst>
      <p:ext uri="{BB962C8B-B14F-4D97-AF65-F5344CB8AC3E}">
        <p14:creationId xmlns:p14="http://schemas.microsoft.com/office/powerpoint/2010/main" val="21653615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280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7" name="Rounded Rectangle 86"/>
          <p:cNvSpPr/>
          <p:nvPr/>
        </p:nvSpPr>
        <p:spPr>
          <a:xfrm>
            <a:off x="6873368" y="4858347"/>
            <a:ext cx="1909665" cy="768734"/>
          </a:xfrm>
          <a:prstGeom prst="roundRect">
            <a:avLst/>
          </a:prstGeom>
          <a:ln>
            <a:noFill/>
          </a:ln>
        </p:spPr>
        <p:style>
          <a:lnRef idx="1">
            <a:schemeClr val="accent5"/>
          </a:lnRef>
          <a:fillRef idx="2">
            <a:schemeClr val="accent5"/>
          </a:fillRef>
          <a:effectRef idx="1">
            <a:schemeClr val="accent5"/>
          </a:effectRef>
          <a:fontRef idx="minor">
            <a:schemeClr val="dk1"/>
          </a:fontRef>
        </p:style>
        <p:txBody>
          <a:bodyPr anchor="ctr"/>
          <a:lstStyle/>
          <a:p>
            <a:pPr algn="ctr"/>
            <a:r>
              <a:rPr lang="en-GB" sz="1200" dirty="0" smtClean="0"/>
              <a:t>Costing </a:t>
            </a:r>
          </a:p>
          <a:p>
            <a:pPr algn="ctr"/>
            <a:r>
              <a:rPr lang="en-GB" sz="1200" dirty="0" smtClean="0"/>
              <a:t>(exposure rating approach)</a:t>
            </a:r>
            <a:endParaRPr lang="en-GB" sz="1200" dirty="0"/>
          </a:p>
        </p:txBody>
      </p:sp>
      <p:sp>
        <p:nvSpPr>
          <p:cNvPr id="40" name="Chevron 39"/>
          <p:cNvSpPr/>
          <p:nvPr/>
        </p:nvSpPr>
        <p:spPr>
          <a:xfrm>
            <a:off x="4676931" y="4649285"/>
            <a:ext cx="1551253" cy="1184005"/>
          </a:xfrm>
          <a:prstGeom prst="chevron">
            <a:avLst>
              <a:gd name="adj" fmla="val 17164"/>
            </a:avLst>
          </a:prstGeom>
          <a:solidFill>
            <a:srgbClr val="92D050"/>
          </a:solidFill>
          <a:ln>
            <a:noFill/>
          </a:ln>
        </p:spPr>
        <p:style>
          <a:lnRef idx="2">
            <a:schemeClr val="accent5"/>
          </a:lnRef>
          <a:fillRef idx="1">
            <a:schemeClr val="lt1"/>
          </a:fillRef>
          <a:effectRef idx="0">
            <a:schemeClr val="accent5"/>
          </a:effectRef>
          <a:fontRef idx="minor">
            <a:schemeClr val="dk1"/>
          </a:fontRef>
        </p:style>
        <p:txBody>
          <a:bodyPr lIns="0" rIns="0" anchor="ctr"/>
          <a:lstStyle/>
          <a:p>
            <a:pPr algn="ctr"/>
            <a:r>
              <a:rPr lang="en-GB" sz="1200" dirty="0" smtClean="0">
                <a:solidFill>
                  <a:schemeClr val="bg1"/>
                </a:solidFill>
              </a:rPr>
              <a:t>Forward</a:t>
            </a:r>
            <a:r>
              <a:rPr lang="en-GB" sz="1200" dirty="0">
                <a:solidFill>
                  <a:schemeClr val="bg1"/>
                </a:solidFill>
              </a:rPr>
              <a:t>-</a:t>
            </a:r>
            <a:r>
              <a:rPr lang="en-GB" sz="1200" dirty="0" smtClean="0">
                <a:solidFill>
                  <a:schemeClr val="bg1"/>
                </a:solidFill>
              </a:rPr>
              <a:t> </a:t>
            </a:r>
          </a:p>
          <a:p>
            <a:pPr algn="ctr"/>
            <a:r>
              <a:rPr lang="en-GB" sz="1200" dirty="0">
                <a:solidFill>
                  <a:schemeClr val="bg1"/>
                </a:solidFill>
              </a:rPr>
              <a:t>l</a:t>
            </a:r>
            <a:r>
              <a:rPr lang="en-GB" sz="1200" dirty="0" smtClean="0">
                <a:solidFill>
                  <a:schemeClr val="bg1"/>
                </a:solidFill>
              </a:rPr>
              <a:t>ooking </a:t>
            </a:r>
            <a:r>
              <a:rPr lang="en-GB" sz="1200" dirty="0">
                <a:solidFill>
                  <a:schemeClr val="bg1"/>
                </a:solidFill>
              </a:rPr>
              <a:t>m</a:t>
            </a:r>
            <a:r>
              <a:rPr lang="en-GB" sz="1200" dirty="0" smtClean="0">
                <a:solidFill>
                  <a:schemeClr val="bg1"/>
                </a:solidFill>
              </a:rPr>
              <a:t>odelling</a:t>
            </a:r>
            <a:endParaRPr lang="en-GB" sz="1000" dirty="0">
              <a:solidFill>
                <a:schemeClr val="bg1"/>
              </a:solidFill>
            </a:endParaRPr>
          </a:p>
        </p:txBody>
      </p:sp>
      <p:sp>
        <p:nvSpPr>
          <p:cNvPr id="46" name="Chevron 45"/>
          <p:cNvSpPr/>
          <p:nvPr/>
        </p:nvSpPr>
        <p:spPr>
          <a:xfrm>
            <a:off x="1632713" y="1700808"/>
            <a:ext cx="1663025" cy="4296256"/>
          </a:xfrm>
          <a:prstGeom prst="chevron">
            <a:avLst>
              <a:gd name="adj" fmla="val 26399"/>
            </a:avLst>
          </a:prstGeom>
          <a:solidFill>
            <a:schemeClr val="accent3">
              <a:lumMod val="60000"/>
              <a:lumOff val="40000"/>
            </a:schemeClr>
          </a:solidFill>
          <a:ln>
            <a:noFill/>
          </a:ln>
        </p:spPr>
        <p:style>
          <a:lnRef idx="2">
            <a:schemeClr val="accent5"/>
          </a:lnRef>
          <a:fillRef idx="1">
            <a:schemeClr val="lt1"/>
          </a:fillRef>
          <a:effectRef idx="0">
            <a:schemeClr val="accent5"/>
          </a:effectRef>
          <a:fontRef idx="minor">
            <a:schemeClr val="dk1"/>
          </a:fontRef>
        </p:style>
        <p:txBody>
          <a:bodyPr lIns="144000" rIns="0" anchor="ctr"/>
          <a:lstStyle/>
          <a:p>
            <a:pPr algn="ctr"/>
            <a:endParaRPr lang="en-GB" sz="1200" dirty="0" smtClean="0">
              <a:solidFill>
                <a:schemeClr val="bg1"/>
              </a:solidFill>
            </a:endParaRPr>
          </a:p>
        </p:txBody>
      </p:sp>
      <p:sp>
        <p:nvSpPr>
          <p:cNvPr id="60" name="Chevron 59"/>
          <p:cNvSpPr/>
          <p:nvPr/>
        </p:nvSpPr>
        <p:spPr>
          <a:xfrm>
            <a:off x="251520" y="1700808"/>
            <a:ext cx="1662539" cy="4296256"/>
          </a:xfrm>
          <a:prstGeom prst="chevron">
            <a:avLst>
              <a:gd name="adj" fmla="val 27556"/>
            </a:avLst>
          </a:prstGeom>
          <a:solidFill>
            <a:schemeClr val="accent3">
              <a:lumMod val="60000"/>
              <a:lumOff val="40000"/>
            </a:schemeClr>
          </a:solidFill>
          <a:ln>
            <a:noFill/>
          </a:ln>
        </p:spPr>
        <p:style>
          <a:lnRef idx="2">
            <a:schemeClr val="accent5"/>
          </a:lnRef>
          <a:fillRef idx="1">
            <a:schemeClr val="lt1"/>
          </a:fillRef>
          <a:effectRef idx="0">
            <a:schemeClr val="accent5"/>
          </a:effectRef>
          <a:fontRef idx="minor">
            <a:schemeClr val="dk1"/>
          </a:fontRef>
        </p:style>
        <p:txBody>
          <a:bodyPr lIns="144000" rIns="0" anchor="ctr"/>
          <a:lstStyle/>
          <a:p>
            <a:pPr algn="ctr"/>
            <a:endParaRPr lang="en-GB" sz="1200" dirty="0">
              <a:solidFill>
                <a:schemeClr val="bg1"/>
              </a:solidFill>
            </a:endParaRPr>
          </a:p>
        </p:txBody>
      </p:sp>
      <p:sp>
        <p:nvSpPr>
          <p:cNvPr id="10" name="Title 9"/>
          <p:cNvSpPr>
            <a:spLocks noGrp="1"/>
          </p:cNvSpPr>
          <p:nvPr>
            <p:ph type="title"/>
          </p:nvPr>
        </p:nvSpPr>
        <p:spPr/>
        <p:txBody>
          <a:bodyPr/>
          <a:lstStyle/>
          <a:p>
            <a:r>
              <a:rPr lang="en-GB" dirty="0" smtClean="0">
                <a:solidFill>
                  <a:srgbClr val="7030A0"/>
                </a:solidFill>
              </a:rPr>
              <a:t>Trend analysis and forward-looking modelling approach</a:t>
            </a:r>
            <a:br>
              <a:rPr lang="en-GB" dirty="0" smtClean="0">
                <a:solidFill>
                  <a:srgbClr val="7030A0"/>
                </a:solidFill>
              </a:rPr>
            </a:br>
            <a:endParaRPr lang="en-GB" dirty="0">
              <a:solidFill>
                <a:srgbClr val="7030A0"/>
              </a:solidFill>
            </a:endParaRPr>
          </a:p>
        </p:txBody>
      </p:sp>
      <p:sp>
        <p:nvSpPr>
          <p:cNvPr id="84" name="Rounded Rectangle 83"/>
          <p:cNvSpPr/>
          <p:nvPr/>
        </p:nvSpPr>
        <p:spPr>
          <a:xfrm>
            <a:off x="6863413" y="2288552"/>
            <a:ext cx="1909665" cy="730487"/>
          </a:xfrm>
          <a:prstGeom prst="roundRect">
            <a:avLst/>
          </a:prstGeom>
          <a:ln>
            <a:noFill/>
          </a:ln>
        </p:spPr>
        <p:style>
          <a:lnRef idx="1">
            <a:schemeClr val="accent5"/>
          </a:lnRef>
          <a:fillRef idx="2">
            <a:schemeClr val="accent5"/>
          </a:fillRef>
          <a:effectRef idx="1">
            <a:schemeClr val="accent5"/>
          </a:effectRef>
          <a:fontRef idx="minor">
            <a:schemeClr val="dk1"/>
          </a:fontRef>
        </p:style>
        <p:txBody>
          <a:bodyPr anchor="ctr"/>
          <a:lstStyle/>
          <a:p>
            <a:pPr algn="ctr"/>
            <a:r>
              <a:rPr lang="en-GB" sz="1200" dirty="0" smtClean="0"/>
              <a:t>Capital allocation</a:t>
            </a:r>
            <a:endParaRPr lang="en-GB" sz="1200" dirty="0"/>
          </a:p>
        </p:txBody>
      </p:sp>
      <p:sp>
        <p:nvSpPr>
          <p:cNvPr id="86" name="Rounded Rectangle 85"/>
          <p:cNvSpPr/>
          <p:nvPr/>
        </p:nvSpPr>
        <p:spPr>
          <a:xfrm>
            <a:off x="6866794" y="3288443"/>
            <a:ext cx="1909665" cy="730487"/>
          </a:xfrm>
          <a:prstGeom prst="roundRect">
            <a:avLst/>
          </a:prstGeom>
          <a:ln>
            <a:noFill/>
          </a:ln>
        </p:spPr>
        <p:style>
          <a:lnRef idx="1">
            <a:schemeClr val="accent5"/>
          </a:lnRef>
          <a:fillRef idx="2">
            <a:schemeClr val="accent5"/>
          </a:fillRef>
          <a:effectRef idx="1">
            <a:schemeClr val="accent5"/>
          </a:effectRef>
          <a:fontRef idx="minor">
            <a:schemeClr val="dk1"/>
          </a:fontRef>
        </p:style>
        <p:txBody>
          <a:bodyPr anchor="ctr"/>
          <a:lstStyle/>
          <a:p>
            <a:pPr algn="ctr"/>
            <a:r>
              <a:rPr lang="en-GB" sz="1200" dirty="0" smtClean="0"/>
              <a:t>Costing </a:t>
            </a:r>
          </a:p>
          <a:p>
            <a:pPr algn="ctr"/>
            <a:r>
              <a:rPr lang="en-GB" sz="1200" dirty="0" smtClean="0"/>
              <a:t>(experience rating approach)</a:t>
            </a:r>
            <a:endParaRPr lang="en-GB" sz="1200" dirty="0"/>
          </a:p>
        </p:txBody>
      </p:sp>
      <p:sp>
        <p:nvSpPr>
          <p:cNvPr id="37" name="Chevron 36"/>
          <p:cNvSpPr/>
          <p:nvPr/>
        </p:nvSpPr>
        <p:spPr>
          <a:xfrm>
            <a:off x="4676931" y="3253418"/>
            <a:ext cx="1551253" cy="1205809"/>
          </a:xfrm>
          <a:prstGeom prst="chevron">
            <a:avLst>
              <a:gd name="adj" fmla="val 17164"/>
            </a:avLst>
          </a:prstGeom>
          <a:solidFill>
            <a:srgbClr val="92D050"/>
          </a:solidFill>
          <a:ln>
            <a:noFill/>
          </a:ln>
        </p:spPr>
        <p:style>
          <a:lnRef idx="2">
            <a:schemeClr val="accent5"/>
          </a:lnRef>
          <a:fillRef idx="1">
            <a:schemeClr val="lt1"/>
          </a:fillRef>
          <a:effectRef idx="0">
            <a:schemeClr val="accent5"/>
          </a:effectRef>
          <a:fontRef idx="minor">
            <a:schemeClr val="dk1"/>
          </a:fontRef>
        </p:style>
        <p:txBody>
          <a:bodyPr lIns="0" rIns="0" anchor="ctr"/>
          <a:lstStyle/>
          <a:p>
            <a:pPr algn="ctr"/>
            <a:r>
              <a:rPr lang="en-GB" sz="1200" dirty="0" smtClean="0">
                <a:solidFill>
                  <a:schemeClr val="bg1"/>
                </a:solidFill>
              </a:rPr>
              <a:t>Forward-looking lapse rates</a:t>
            </a:r>
          </a:p>
          <a:p>
            <a:pPr algn="ctr"/>
            <a:r>
              <a:rPr lang="en-GB" sz="1200" dirty="0" smtClean="0">
                <a:solidFill>
                  <a:schemeClr val="bg1"/>
                </a:solidFill>
              </a:rPr>
              <a:t>(specific to L&amp;H)</a:t>
            </a:r>
            <a:endParaRPr lang="en-GB" sz="1200" dirty="0">
              <a:solidFill>
                <a:schemeClr val="bg1"/>
              </a:solidFill>
            </a:endParaRPr>
          </a:p>
        </p:txBody>
      </p:sp>
      <p:sp>
        <p:nvSpPr>
          <p:cNvPr id="38" name="Chevron 37"/>
          <p:cNvSpPr/>
          <p:nvPr/>
        </p:nvSpPr>
        <p:spPr>
          <a:xfrm>
            <a:off x="4679511" y="1857550"/>
            <a:ext cx="1481972" cy="1205809"/>
          </a:xfrm>
          <a:prstGeom prst="chevron">
            <a:avLst>
              <a:gd name="adj" fmla="val 17164"/>
            </a:avLst>
          </a:prstGeom>
          <a:solidFill>
            <a:srgbClr val="92D050"/>
          </a:solidFill>
          <a:ln>
            <a:noFill/>
          </a:ln>
        </p:spPr>
        <p:style>
          <a:lnRef idx="2">
            <a:schemeClr val="accent5"/>
          </a:lnRef>
          <a:fillRef idx="1">
            <a:schemeClr val="lt1"/>
          </a:fillRef>
          <a:effectRef idx="0">
            <a:schemeClr val="accent5"/>
          </a:effectRef>
          <a:fontRef idx="minor">
            <a:schemeClr val="dk1"/>
          </a:fontRef>
        </p:style>
        <p:txBody>
          <a:bodyPr lIns="0" rIns="0" anchor="ctr"/>
          <a:lstStyle/>
          <a:p>
            <a:pPr algn="ctr"/>
            <a:r>
              <a:rPr lang="en-GB" sz="1200" dirty="0" smtClean="0">
                <a:solidFill>
                  <a:schemeClr val="bg1"/>
                </a:solidFill>
              </a:rPr>
              <a:t>Forward</a:t>
            </a:r>
            <a:r>
              <a:rPr lang="en-GB" sz="1200" dirty="0">
                <a:solidFill>
                  <a:schemeClr val="bg1"/>
                </a:solidFill>
              </a:rPr>
              <a:t>-</a:t>
            </a:r>
            <a:r>
              <a:rPr lang="en-GB" sz="1200" dirty="0" smtClean="0">
                <a:solidFill>
                  <a:schemeClr val="bg1"/>
                </a:solidFill>
              </a:rPr>
              <a:t> looking loss trends</a:t>
            </a:r>
            <a:endParaRPr lang="en-GB" sz="1000" dirty="0">
              <a:solidFill>
                <a:schemeClr val="bg1"/>
              </a:solidFill>
            </a:endParaRPr>
          </a:p>
        </p:txBody>
      </p:sp>
      <p:sp>
        <p:nvSpPr>
          <p:cNvPr id="52" name="Chevron 51"/>
          <p:cNvSpPr/>
          <p:nvPr/>
        </p:nvSpPr>
        <p:spPr>
          <a:xfrm>
            <a:off x="3013907" y="1700808"/>
            <a:ext cx="1663025" cy="4296256"/>
          </a:xfrm>
          <a:prstGeom prst="chevron">
            <a:avLst>
              <a:gd name="adj" fmla="val 26976"/>
            </a:avLst>
          </a:prstGeom>
          <a:solidFill>
            <a:schemeClr val="accent3">
              <a:lumMod val="60000"/>
              <a:lumOff val="40000"/>
            </a:schemeClr>
          </a:solidFill>
          <a:ln>
            <a:noFill/>
          </a:ln>
        </p:spPr>
        <p:style>
          <a:lnRef idx="2">
            <a:schemeClr val="accent5"/>
          </a:lnRef>
          <a:fillRef idx="1">
            <a:schemeClr val="lt1"/>
          </a:fillRef>
          <a:effectRef idx="0">
            <a:schemeClr val="accent5"/>
          </a:effectRef>
          <a:fontRef idx="minor">
            <a:schemeClr val="dk1"/>
          </a:fontRef>
        </p:style>
        <p:txBody>
          <a:bodyPr lIns="144000" rIns="0" anchor="ctr"/>
          <a:lstStyle/>
          <a:p>
            <a:pPr algn="ctr"/>
            <a:endParaRPr lang="en-GB" sz="1200" dirty="0">
              <a:solidFill>
                <a:schemeClr val="bg1"/>
              </a:solidFill>
            </a:endParaRPr>
          </a:p>
        </p:txBody>
      </p:sp>
      <p:sp>
        <p:nvSpPr>
          <p:cNvPr id="2" name="Left Brace 1"/>
          <p:cNvSpPr/>
          <p:nvPr/>
        </p:nvSpPr>
        <p:spPr>
          <a:xfrm>
            <a:off x="6585606" y="2179459"/>
            <a:ext cx="314023" cy="1948338"/>
          </a:xfrm>
          <a:prstGeom prst="leftBrace">
            <a:avLst>
              <a:gd name="adj1" fmla="val 21814"/>
              <a:gd name="adj2" fmla="val 50000"/>
            </a:avLst>
          </a:prstGeom>
          <a:ln w="28575">
            <a:solidFill>
              <a:srgbClr val="548DF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3" name="Rectangle 2"/>
          <p:cNvSpPr/>
          <p:nvPr/>
        </p:nvSpPr>
        <p:spPr>
          <a:xfrm>
            <a:off x="3394684" y="3356992"/>
            <a:ext cx="1105308" cy="954107"/>
          </a:xfrm>
          <a:prstGeom prst="rect">
            <a:avLst/>
          </a:prstGeom>
        </p:spPr>
        <p:txBody>
          <a:bodyPr wrap="square">
            <a:spAutoFit/>
          </a:bodyPr>
          <a:lstStyle/>
          <a:p>
            <a:pPr algn="ctr"/>
            <a:r>
              <a:rPr lang="en-GB" sz="1400" dirty="0" smtClean="0">
                <a:solidFill>
                  <a:schemeClr val="bg1"/>
                </a:solidFill>
              </a:rPr>
              <a:t>Predict future </a:t>
            </a:r>
          </a:p>
          <a:p>
            <a:pPr algn="ctr"/>
            <a:r>
              <a:rPr lang="en-GB" sz="1400" dirty="0" smtClean="0">
                <a:solidFill>
                  <a:schemeClr val="bg1"/>
                </a:solidFill>
              </a:rPr>
              <a:t>of relevant drivers</a:t>
            </a:r>
            <a:endParaRPr lang="en-GB" sz="1400" dirty="0">
              <a:solidFill>
                <a:schemeClr val="bg1"/>
              </a:solidFill>
            </a:endParaRPr>
          </a:p>
        </p:txBody>
      </p:sp>
      <p:sp>
        <p:nvSpPr>
          <p:cNvPr id="5" name="Rectangle 4"/>
          <p:cNvSpPr/>
          <p:nvPr/>
        </p:nvSpPr>
        <p:spPr>
          <a:xfrm>
            <a:off x="1965086" y="3356992"/>
            <a:ext cx="1308009" cy="954107"/>
          </a:xfrm>
          <a:prstGeom prst="rect">
            <a:avLst/>
          </a:prstGeom>
        </p:spPr>
        <p:txBody>
          <a:bodyPr wrap="square">
            <a:spAutoFit/>
          </a:bodyPr>
          <a:lstStyle/>
          <a:p>
            <a:pPr algn="ctr"/>
            <a:r>
              <a:rPr lang="en-GB" sz="1400" dirty="0" smtClean="0">
                <a:solidFill>
                  <a:schemeClr val="bg1"/>
                </a:solidFill>
              </a:rPr>
              <a:t>Analyse impact of drivers on UW trends</a:t>
            </a:r>
            <a:endParaRPr lang="en-GB" sz="1400" dirty="0">
              <a:solidFill>
                <a:schemeClr val="bg1"/>
              </a:solidFill>
            </a:endParaRPr>
          </a:p>
        </p:txBody>
      </p:sp>
      <p:sp>
        <p:nvSpPr>
          <p:cNvPr id="6" name="Rectangle 5"/>
          <p:cNvSpPr/>
          <p:nvPr/>
        </p:nvSpPr>
        <p:spPr>
          <a:xfrm>
            <a:off x="648038" y="3356992"/>
            <a:ext cx="1187658" cy="954107"/>
          </a:xfrm>
          <a:prstGeom prst="rect">
            <a:avLst/>
          </a:prstGeom>
        </p:spPr>
        <p:txBody>
          <a:bodyPr wrap="square">
            <a:spAutoFit/>
          </a:bodyPr>
          <a:lstStyle/>
          <a:p>
            <a:pPr algn="ctr"/>
            <a:r>
              <a:rPr lang="en-GB" sz="1400" dirty="0">
                <a:solidFill>
                  <a:schemeClr val="bg1"/>
                </a:solidFill>
              </a:rPr>
              <a:t>Identify drivers affecting UW trends</a:t>
            </a:r>
          </a:p>
        </p:txBody>
      </p:sp>
      <p:sp>
        <p:nvSpPr>
          <p:cNvPr id="7" name="Slide Number Placeholder 6"/>
          <p:cNvSpPr>
            <a:spLocks noGrp="1"/>
          </p:cNvSpPr>
          <p:nvPr>
            <p:ph type="sldNum" sz="quarter" idx="12"/>
          </p:nvPr>
        </p:nvSpPr>
        <p:spPr/>
        <p:txBody>
          <a:bodyPr/>
          <a:lstStyle/>
          <a:p>
            <a:fld id="{5E4D2043-7E31-4A53-BD33-72A88E682172}" type="slidenum">
              <a:rPr lang="en-GB" smtClean="0"/>
              <a:pPr/>
              <a:t>11</a:t>
            </a:fld>
            <a:endParaRPr lang="en-GB" dirty="0"/>
          </a:p>
        </p:txBody>
      </p:sp>
      <p:sp>
        <p:nvSpPr>
          <p:cNvPr id="21" name="Left Brace 20"/>
          <p:cNvSpPr/>
          <p:nvPr/>
        </p:nvSpPr>
        <p:spPr>
          <a:xfrm flipH="1">
            <a:off x="6179119" y="1857551"/>
            <a:ext cx="314023" cy="2601676"/>
          </a:xfrm>
          <a:prstGeom prst="leftBrace">
            <a:avLst>
              <a:gd name="adj1" fmla="val 21814"/>
              <a:gd name="adj2" fmla="val 50000"/>
            </a:avLst>
          </a:prstGeom>
          <a:ln w="2857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17099122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3125" b="3125"/>
          <a:stretch>
            <a:fillRect/>
          </a:stretch>
        </p:blipFill>
        <p:spPr/>
      </p:pic>
      <p:sp>
        <p:nvSpPr>
          <p:cNvPr id="3" name="Title 2"/>
          <p:cNvSpPr>
            <a:spLocks noGrp="1"/>
          </p:cNvSpPr>
          <p:nvPr>
            <p:ph type="ctrTitle"/>
          </p:nvPr>
        </p:nvSpPr>
        <p:spPr/>
        <p:txBody>
          <a:bodyPr/>
          <a:lstStyle/>
          <a:p>
            <a:r>
              <a:rPr lang="en-GB" dirty="0" smtClean="0"/>
              <a:t>Trend analyses</a:t>
            </a:r>
            <a:endParaRPr lang="en-GB" dirty="0"/>
          </a:p>
        </p:txBody>
      </p:sp>
      <p:sp>
        <p:nvSpPr>
          <p:cNvPr id="4" name="Subtitle 3"/>
          <p:cNvSpPr>
            <a:spLocks noGrp="1"/>
          </p:cNvSpPr>
          <p:nvPr>
            <p:ph type="subTitle" idx="1"/>
          </p:nvPr>
        </p:nvSpPr>
        <p:spPr/>
        <p:txBody>
          <a:bodyPr/>
          <a:lstStyle/>
          <a:p>
            <a:endParaRPr lang="en-GB" b="1" dirty="0" smtClean="0"/>
          </a:p>
          <a:p>
            <a:endParaRPr lang="en-GB" dirty="0"/>
          </a:p>
        </p:txBody>
      </p:sp>
      <p:pic>
        <p:nvPicPr>
          <p:cNvPr id="6" name="Picture 5"/>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bwMode="gray">
          <a:xfrm>
            <a:off x="263426" y="301052"/>
            <a:ext cx="1379177" cy="324512"/>
          </a:xfrm>
          <a:prstGeom prst="rect">
            <a:avLst/>
          </a:prstGeom>
        </p:spPr>
      </p:pic>
    </p:spTree>
    <p:extLst>
      <p:ext uri="{BB962C8B-B14F-4D97-AF65-F5344CB8AC3E}">
        <p14:creationId xmlns:p14="http://schemas.microsoft.com/office/powerpoint/2010/main" val="8190981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6586" y="514667"/>
            <a:ext cx="7991474" cy="692647"/>
          </a:xfrm>
        </p:spPr>
        <p:txBody>
          <a:bodyPr/>
          <a:lstStyle/>
          <a:p>
            <a:r>
              <a:rPr lang="en-GB" dirty="0" smtClean="0">
                <a:solidFill>
                  <a:srgbClr val="7030A0"/>
                </a:solidFill>
              </a:rPr>
              <a:t>US P&amp;C Agent E&amp;O</a:t>
            </a:r>
            <a:br>
              <a:rPr lang="en-GB" dirty="0" smtClean="0">
                <a:solidFill>
                  <a:srgbClr val="7030A0"/>
                </a:solidFill>
              </a:rPr>
            </a:br>
            <a:r>
              <a:rPr lang="en-GB" sz="2000" i="1" dirty="0" smtClean="0">
                <a:solidFill>
                  <a:srgbClr val="7030A0"/>
                </a:solidFill>
              </a:rPr>
              <a:t>Past </a:t>
            </a:r>
            <a:r>
              <a:rPr lang="en-GB" sz="2000" i="1" dirty="0">
                <a:solidFill>
                  <a:srgbClr val="7030A0"/>
                </a:solidFill>
              </a:rPr>
              <a:t>loss ratio is not a good predictor for what </a:t>
            </a:r>
            <a:r>
              <a:rPr lang="en-GB" sz="2000" i="1" dirty="0" smtClean="0">
                <a:solidFill>
                  <a:srgbClr val="7030A0"/>
                </a:solidFill>
              </a:rPr>
              <a:t>will </a:t>
            </a:r>
            <a:r>
              <a:rPr lang="en-GB" sz="2000" i="1" dirty="0">
                <a:solidFill>
                  <a:srgbClr val="7030A0"/>
                </a:solidFill>
              </a:rPr>
              <a:t>happen in the future</a:t>
            </a:r>
            <a:br>
              <a:rPr lang="en-GB" sz="2000" i="1" dirty="0">
                <a:solidFill>
                  <a:srgbClr val="7030A0"/>
                </a:solidFill>
              </a:rPr>
            </a:br>
            <a:r>
              <a:rPr lang="en-GB" sz="2000" i="1" dirty="0" smtClean="0">
                <a:solidFill>
                  <a:srgbClr val="7030A0"/>
                </a:solidFill>
              </a:rPr>
              <a:t> </a:t>
            </a:r>
            <a:r>
              <a:rPr lang="en-GB" dirty="0" smtClean="0"/>
              <a:t/>
            </a:r>
            <a:br>
              <a:rPr lang="en-GB" dirty="0" smtClean="0"/>
            </a:br>
            <a:endParaRPr lang="en-GB" i="1" dirty="0"/>
          </a:p>
        </p:txBody>
      </p:sp>
      <p:graphicFrame>
        <p:nvGraphicFramePr>
          <p:cNvPr id="29" name="Content Placeholder 4"/>
          <p:cNvGraphicFramePr>
            <a:graphicFrameLocks/>
          </p:cNvGraphicFramePr>
          <p:nvPr>
            <p:extLst>
              <p:ext uri="{D42A27DB-BD31-4B8C-83A1-F6EECF244321}">
                <p14:modId xmlns:p14="http://schemas.microsoft.com/office/powerpoint/2010/main" val="419621784"/>
              </p:ext>
            </p:extLst>
          </p:nvPr>
        </p:nvGraphicFramePr>
        <p:xfrm>
          <a:off x="466344" y="1628773"/>
          <a:ext cx="8209345" cy="3994787"/>
        </p:xfrm>
        <a:graphic>
          <a:graphicData uri="http://schemas.openxmlformats.org/drawingml/2006/table">
            <a:tbl>
              <a:tblPr firstRow="1" bandRow="1">
                <a:tableStyleId>{4F870FC3-41F4-4639-9F92-194A608F593C}</a:tableStyleId>
              </a:tblPr>
              <a:tblGrid>
                <a:gridCol w="813023"/>
                <a:gridCol w="3356641"/>
                <a:gridCol w="4039681"/>
              </a:tblGrid>
              <a:tr h="1487902">
                <a:tc>
                  <a:txBody>
                    <a:bodyPr/>
                    <a:lstStyle/>
                    <a:p>
                      <a:pPr algn="ctr"/>
                      <a:r>
                        <a:rPr lang="en-GB" sz="1400" b="0" dirty="0" smtClean="0">
                          <a:solidFill>
                            <a:schemeClr val="bg1"/>
                          </a:solidFill>
                        </a:rPr>
                        <a:t>Context</a:t>
                      </a:r>
                      <a:endParaRPr lang="en-GB" sz="1400" b="0" dirty="0">
                        <a:solidFill>
                          <a:schemeClr val="bg1"/>
                        </a:solidFill>
                      </a:endParaRPr>
                    </a:p>
                  </a:txBody>
                  <a:tcPr vert="vert27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solidFill>
                  </a:tcPr>
                </a:tc>
                <a:tc>
                  <a:txBody>
                    <a:bodyPr/>
                    <a:lstStyle/>
                    <a:p>
                      <a:pPr marL="177800" marR="0" lvl="0" indent="-1778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GB" sz="1400" b="0" dirty="0" smtClean="0">
                          <a:solidFill>
                            <a:schemeClr val="tx1"/>
                          </a:solidFill>
                          <a:latin typeface="+mj-lt"/>
                        </a:rPr>
                        <a:t>Insurance industry estimates for US P&amp;C agent E&amp;O losses have often been wrong</a:t>
                      </a:r>
                    </a:p>
                    <a:p>
                      <a:pPr marL="177800" indent="-177800">
                        <a:spcBef>
                          <a:spcPts val="600"/>
                        </a:spcBef>
                        <a:buFont typeface="Arial" panose="020B0604020202020204" pitchFamily="34" charset="0"/>
                        <a:buChar char="•"/>
                      </a:pPr>
                      <a:r>
                        <a:rPr lang="en-GB" sz="1400" b="0" dirty="0" smtClean="0">
                          <a:solidFill>
                            <a:schemeClr val="tx1"/>
                          </a:solidFill>
                        </a:rPr>
                        <a:t>Past</a:t>
                      </a:r>
                      <a:r>
                        <a:rPr lang="en-GB" sz="1400" b="0" baseline="0" dirty="0" smtClean="0">
                          <a:solidFill>
                            <a:schemeClr val="tx1"/>
                          </a:solidFill>
                        </a:rPr>
                        <a:t> loss ratio is not a good predictor for what could happen in the future</a:t>
                      </a:r>
                      <a:endParaRPr lang="en-GB" sz="1400" b="0" dirty="0" smtClean="0">
                        <a:solidFill>
                          <a:schemeClr val="tx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20000"/>
                        <a:lumOff val="80000"/>
                      </a:schemeClr>
                    </a:solidFill>
                  </a:tcPr>
                </a:tc>
                <a:tc rowSpan="2">
                  <a:txBody>
                    <a:bodyPr/>
                    <a:lstStyle/>
                    <a:p>
                      <a:pPr>
                        <a:spcBef>
                          <a:spcPts val="600"/>
                        </a:spcBef>
                      </a:pPr>
                      <a:endParaRPr lang="en-GB" sz="1400" b="0" dirty="0">
                        <a:solidFill>
                          <a:schemeClr val="tx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20000"/>
                        <a:lumOff val="80000"/>
                      </a:schemeClr>
                    </a:solidFill>
                  </a:tcPr>
                </a:tc>
              </a:tr>
              <a:tr h="2506885">
                <a:tc>
                  <a:txBody>
                    <a:bodyPr/>
                    <a:lstStyle/>
                    <a:p>
                      <a:pPr algn="ctr"/>
                      <a:r>
                        <a:rPr lang="en-GB" sz="1400" dirty="0" smtClean="0">
                          <a:solidFill>
                            <a:schemeClr val="bg1"/>
                          </a:solidFill>
                        </a:rPr>
                        <a:t>Drivers that explain</a:t>
                      </a:r>
                      <a:r>
                        <a:rPr lang="en-GB" sz="1400" baseline="0" dirty="0" smtClean="0">
                          <a:solidFill>
                            <a:schemeClr val="bg1"/>
                          </a:solidFill>
                        </a:rPr>
                        <a:t> history</a:t>
                      </a:r>
                      <a:endParaRPr lang="en-GB" sz="1400" dirty="0">
                        <a:solidFill>
                          <a:schemeClr val="bg1"/>
                        </a:solidFill>
                      </a:endParaRPr>
                    </a:p>
                  </a:txBody>
                  <a:tcPr vert="vert27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solidFill>
                  </a:tcPr>
                </a:tc>
                <a:tc>
                  <a:txBody>
                    <a:bodyPr/>
                    <a:lstStyle/>
                    <a:p>
                      <a:pPr marL="177800" marR="0" lvl="0" indent="-1778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GB" sz="1400" b="0" kern="1200" dirty="0" smtClean="0">
                          <a:solidFill>
                            <a:schemeClr val="tx1"/>
                          </a:solidFill>
                          <a:latin typeface="+mn-lt"/>
                          <a:ea typeface="+mn-ea"/>
                          <a:cs typeface="+mn-cs"/>
                        </a:rPr>
                        <a:t>We developed an econometric model that explains a significant amount of the past loss variability</a:t>
                      </a:r>
                    </a:p>
                    <a:p>
                      <a:pPr marL="177800" marR="0" lvl="0" indent="-1778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GB" sz="1400" dirty="0" smtClean="0">
                          <a:latin typeface="+mj-lt"/>
                        </a:rPr>
                        <a:t>Driver forecasts enable us to forecast loss trends for US P&amp;C agent E&amp;O</a:t>
                      </a:r>
                    </a:p>
                    <a:p>
                      <a:pPr marL="177800" indent="-177800">
                        <a:spcBef>
                          <a:spcPts val="600"/>
                        </a:spcBef>
                        <a:buFont typeface="Arial" panose="020B0604020202020204" pitchFamily="34" charset="0"/>
                        <a:buChar char="•"/>
                      </a:pPr>
                      <a:endParaRPr lang="en-GB" sz="1400" dirty="0" smtClean="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20000"/>
                        <a:lumOff val="80000"/>
                      </a:schemeClr>
                    </a:solidFill>
                  </a:tcPr>
                </a:tc>
                <a:tc vMerge="1">
                  <a:txBody>
                    <a:bodyPr/>
                    <a:lstStyle/>
                    <a:p>
                      <a:endParaRPr lang="en-GB"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20000"/>
                        <a:lumOff val="80000"/>
                      </a:schemeClr>
                    </a:solidFill>
                  </a:tcPr>
                </a:tc>
              </a:tr>
            </a:tbl>
          </a:graphicData>
        </a:graphic>
      </p:graphicFrame>
      <p:sp>
        <p:nvSpPr>
          <p:cNvPr id="2" name="Slide Number Placeholder 1"/>
          <p:cNvSpPr>
            <a:spLocks noGrp="1"/>
          </p:cNvSpPr>
          <p:nvPr>
            <p:ph type="sldNum" sz="quarter" idx="12"/>
          </p:nvPr>
        </p:nvSpPr>
        <p:spPr/>
        <p:txBody>
          <a:bodyPr/>
          <a:lstStyle/>
          <a:p>
            <a:fld id="{5E4D2043-7E31-4A53-BD33-72A88E682172}" type="slidenum">
              <a:rPr lang="en-GB" smtClean="0"/>
              <a:pPr/>
              <a:t>13</a:t>
            </a:fld>
            <a:endParaRPr lang="en-GB" dirty="0"/>
          </a:p>
        </p:txBody>
      </p:sp>
      <p:sp>
        <p:nvSpPr>
          <p:cNvPr id="5" name="Rectangle 4"/>
          <p:cNvSpPr/>
          <p:nvPr/>
        </p:nvSpPr>
        <p:spPr>
          <a:xfrm>
            <a:off x="4979186" y="1790746"/>
            <a:ext cx="3697270" cy="3723364"/>
          </a:xfrm>
          <a:prstGeom prst="rect">
            <a:avLst/>
          </a:prstGeom>
          <a:solidFill>
            <a:srgbClr val="EFF2F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prstClr val="white"/>
              </a:solidFill>
            </a:endParaRPr>
          </a:p>
        </p:txBody>
      </p:sp>
      <p:sp>
        <p:nvSpPr>
          <p:cNvPr id="6" name="Rectangle 5"/>
          <p:cNvSpPr/>
          <p:nvPr/>
        </p:nvSpPr>
        <p:spPr>
          <a:xfrm>
            <a:off x="5117495" y="1881957"/>
            <a:ext cx="3420652" cy="523220"/>
          </a:xfrm>
          <a:prstGeom prst="rect">
            <a:avLst/>
          </a:prstGeom>
          <a:solidFill>
            <a:srgbClr val="EFF2F1"/>
          </a:solidFill>
          <a:extLst/>
        </p:spPr>
        <p:txBody>
          <a:bodyPr wrap="square" rtlCol="0">
            <a:spAutoFit/>
          </a:bodyPr>
          <a:lstStyle/>
          <a:p>
            <a:pPr algn="ctr"/>
            <a:r>
              <a:rPr lang="en-GB" sz="1400" b="1" dirty="0" smtClean="0">
                <a:solidFill>
                  <a:srgbClr val="000000"/>
                </a:solidFill>
                <a:latin typeface="SwissReSans Light"/>
              </a:rPr>
              <a:t>Correlation of our model with past industry-wide loss ratios</a:t>
            </a:r>
            <a:endParaRPr lang="en-GB" sz="1400" b="1" dirty="0">
              <a:solidFill>
                <a:srgbClr val="000000"/>
              </a:solidFill>
              <a:latin typeface="SwissReSans Light"/>
            </a:endParaRPr>
          </a:p>
        </p:txBody>
      </p:sp>
      <p:graphicFrame>
        <p:nvGraphicFramePr>
          <p:cNvPr id="7" name="Chart 1"/>
          <p:cNvGraphicFramePr>
            <a:graphicFrameLocks/>
          </p:cNvGraphicFramePr>
          <p:nvPr>
            <p:extLst>
              <p:ext uri="{D42A27DB-BD31-4B8C-83A1-F6EECF244321}">
                <p14:modId xmlns:p14="http://schemas.microsoft.com/office/powerpoint/2010/main" val="3077767664"/>
              </p:ext>
            </p:extLst>
          </p:nvPr>
        </p:nvGraphicFramePr>
        <p:xfrm>
          <a:off x="5051195" y="2811125"/>
          <a:ext cx="3600400" cy="2418075"/>
        </p:xfrm>
        <a:graphic>
          <a:graphicData uri="http://schemas.openxmlformats.org/drawingml/2006/chart">
            <c:chart xmlns:c="http://schemas.openxmlformats.org/drawingml/2006/chart" xmlns:r="http://schemas.openxmlformats.org/officeDocument/2006/relationships" r:id="rId2"/>
          </a:graphicData>
        </a:graphic>
      </p:graphicFrame>
      <p:cxnSp>
        <p:nvCxnSpPr>
          <p:cNvPr id="8" name="Straight Connector 7"/>
          <p:cNvCxnSpPr/>
          <p:nvPr/>
        </p:nvCxnSpPr>
        <p:spPr>
          <a:xfrm flipV="1">
            <a:off x="5408295" y="2775750"/>
            <a:ext cx="0" cy="1753354"/>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76399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6586" y="514667"/>
            <a:ext cx="7991474" cy="692647"/>
          </a:xfrm>
        </p:spPr>
        <p:txBody>
          <a:bodyPr/>
          <a:lstStyle/>
          <a:p>
            <a:r>
              <a:rPr lang="en-GB" dirty="0" smtClean="0">
                <a:solidFill>
                  <a:srgbClr val="7030A0"/>
                </a:solidFill>
              </a:rPr>
              <a:t>US commercial motor</a:t>
            </a:r>
            <a:br>
              <a:rPr lang="en-GB" dirty="0" smtClean="0">
                <a:solidFill>
                  <a:srgbClr val="7030A0"/>
                </a:solidFill>
              </a:rPr>
            </a:br>
            <a:r>
              <a:rPr lang="en-GB" sz="2000" i="1" dirty="0">
                <a:solidFill>
                  <a:srgbClr val="7030A0"/>
                </a:solidFill>
              </a:rPr>
              <a:t>Trucking losses are strongly linked to construction employment</a:t>
            </a:r>
            <a:r>
              <a:rPr lang="en-GB" dirty="0" smtClean="0"/>
              <a:t/>
            </a:r>
            <a:br>
              <a:rPr lang="en-GB" dirty="0" smtClean="0"/>
            </a:br>
            <a:endParaRPr lang="en-GB" i="1" dirty="0"/>
          </a:p>
        </p:txBody>
      </p:sp>
      <p:graphicFrame>
        <p:nvGraphicFramePr>
          <p:cNvPr id="29" name="Content Placeholder 4"/>
          <p:cNvGraphicFramePr>
            <a:graphicFrameLocks/>
          </p:cNvGraphicFramePr>
          <p:nvPr>
            <p:extLst>
              <p:ext uri="{D42A27DB-BD31-4B8C-83A1-F6EECF244321}">
                <p14:modId xmlns:p14="http://schemas.microsoft.com/office/powerpoint/2010/main" val="2468015137"/>
              </p:ext>
            </p:extLst>
          </p:nvPr>
        </p:nvGraphicFramePr>
        <p:xfrm>
          <a:off x="466344" y="1628773"/>
          <a:ext cx="8209345" cy="4288270"/>
        </p:xfrm>
        <a:graphic>
          <a:graphicData uri="http://schemas.openxmlformats.org/drawingml/2006/table">
            <a:tbl>
              <a:tblPr firstRow="1" bandRow="1">
                <a:tableStyleId>{4F870FC3-41F4-4639-9F92-194A608F593C}</a:tableStyleId>
              </a:tblPr>
              <a:tblGrid>
                <a:gridCol w="813023"/>
                <a:gridCol w="3698161"/>
                <a:gridCol w="3698161"/>
              </a:tblGrid>
              <a:tr h="1169135">
                <a:tc>
                  <a:txBody>
                    <a:bodyPr/>
                    <a:lstStyle/>
                    <a:p>
                      <a:pPr algn="ctr"/>
                      <a:r>
                        <a:rPr lang="en-GB" sz="1400" b="0" dirty="0" smtClean="0">
                          <a:solidFill>
                            <a:schemeClr val="bg1"/>
                          </a:solidFill>
                        </a:rPr>
                        <a:t>Context</a:t>
                      </a:r>
                      <a:endParaRPr lang="en-GB" sz="1400" b="0" dirty="0">
                        <a:solidFill>
                          <a:schemeClr val="bg1"/>
                        </a:solidFill>
                      </a:endParaRPr>
                    </a:p>
                  </a:txBody>
                  <a:tcPr vert="vert27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solidFill>
                  </a:tcPr>
                </a:tc>
                <a:tc>
                  <a:txBody>
                    <a:bodyPr/>
                    <a:lstStyle/>
                    <a:p>
                      <a:pPr marL="177800" indent="-177800">
                        <a:spcBef>
                          <a:spcPts val="600"/>
                        </a:spcBef>
                        <a:buFont typeface="Arial" panose="020B0604020202020204" pitchFamily="34" charset="0"/>
                        <a:buChar char="•"/>
                      </a:pPr>
                      <a:r>
                        <a:rPr lang="en-GB" sz="1400" b="0" baseline="0" dirty="0" smtClean="0">
                          <a:solidFill>
                            <a:schemeClr val="tx1"/>
                          </a:solidFill>
                        </a:rPr>
                        <a:t>Industry experienced a w</a:t>
                      </a:r>
                      <a:r>
                        <a:rPr lang="en-GB" sz="1400" b="0" dirty="0" smtClean="0">
                          <a:solidFill>
                            <a:schemeClr val="tx1"/>
                          </a:solidFill>
                        </a:rPr>
                        <a:t>orsening of US commercial motor</a:t>
                      </a:r>
                      <a:r>
                        <a:rPr lang="en-GB" sz="1400" b="0" baseline="0" dirty="0" smtClean="0">
                          <a:solidFill>
                            <a:schemeClr val="tx1"/>
                          </a:solidFill>
                        </a:rPr>
                        <a:t> losses </a:t>
                      </a:r>
                      <a:r>
                        <a:rPr lang="en-GB" sz="1400" b="0" dirty="0" smtClean="0">
                          <a:solidFill>
                            <a:schemeClr val="tx1"/>
                          </a:solidFill>
                        </a:rPr>
                        <a:t>starting in 2010,</a:t>
                      </a:r>
                      <a:r>
                        <a:rPr lang="en-GB" sz="1400" b="0" u="none" dirty="0" smtClean="0">
                          <a:solidFill>
                            <a:schemeClr val="tx1"/>
                          </a:solidFill>
                        </a:rPr>
                        <a:t> to </a:t>
                      </a:r>
                      <a:r>
                        <a:rPr lang="en-GB" sz="1400" b="0" dirty="0" smtClean="0">
                          <a:solidFill>
                            <a:schemeClr val="tx1"/>
                          </a:solidFill>
                        </a:rPr>
                        <a:t>a large extent driven by trucks, tractors and trailers (TTT)</a:t>
                      </a:r>
                    </a:p>
                    <a:p>
                      <a:pPr marL="177800" indent="-177800">
                        <a:spcBef>
                          <a:spcPts val="600"/>
                        </a:spcBef>
                        <a:buFont typeface="Arial" panose="020B0604020202020204" pitchFamily="34" charset="0"/>
                        <a:buChar char="•"/>
                      </a:pPr>
                      <a:endParaRPr lang="en-GB" sz="1400" b="0" dirty="0" smtClean="0">
                        <a:solidFill>
                          <a:schemeClr val="tx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20000"/>
                        <a:lumOff val="80000"/>
                      </a:schemeClr>
                    </a:solidFill>
                  </a:tcPr>
                </a:tc>
                <a:tc rowSpan="2">
                  <a:txBody>
                    <a:bodyPr/>
                    <a:lstStyle/>
                    <a:p>
                      <a:pPr>
                        <a:spcBef>
                          <a:spcPts val="600"/>
                        </a:spcBef>
                      </a:pPr>
                      <a:endParaRPr lang="en-GB" sz="1400" b="0" dirty="0">
                        <a:solidFill>
                          <a:schemeClr val="tx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20000"/>
                        <a:lumOff val="80000"/>
                      </a:schemeClr>
                    </a:solidFill>
                  </a:tcPr>
                </a:tc>
              </a:tr>
              <a:tr h="3053830">
                <a:tc>
                  <a:txBody>
                    <a:bodyPr/>
                    <a:lstStyle/>
                    <a:p>
                      <a:pPr algn="ctr"/>
                      <a:r>
                        <a:rPr lang="en-GB" sz="1400" dirty="0" smtClean="0">
                          <a:solidFill>
                            <a:schemeClr val="bg1"/>
                          </a:solidFill>
                        </a:rPr>
                        <a:t>Drivers that explain</a:t>
                      </a:r>
                      <a:r>
                        <a:rPr lang="en-GB" sz="1400" baseline="0" dirty="0" smtClean="0">
                          <a:solidFill>
                            <a:schemeClr val="bg1"/>
                          </a:solidFill>
                        </a:rPr>
                        <a:t> history</a:t>
                      </a:r>
                      <a:endParaRPr lang="en-GB" sz="1400" dirty="0">
                        <a:solidFill>
                          <a:schemeClr val="bg1"/>
                        </a:solidFill>
                      </a:endParaRPr>
                    </a:p>
                  </a:txBody>
                  <a:tcPr vert="vert27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solidFill>
                  </a:tcPr>
                </a:tc>
                <a:tc>
                  <a:txBody>
                    <a:bodyPr/>
                    <a:lstStyle/>
                    <a:p>
                      <a:pPr marL="177800" indent="-177800">
                        <a:spcBef>
                          <a:spcPts val="600"/>
                        </a:spcBef>
                        <a:buFont typeface="Arial" panose="020B0604020202020204" pitchFamily="34" charset="0"/>
                        <a:buChar char="•"/>
                      </a:pPr>
                      <a:r>
                        <a:rPr lang="en-GB" sz="1400" b="0" baseline="0" dirty="0" smtClean="0">
                          <a:solidFill>
                            <a:schemeClr val="tx1"/>
                          </a:solidFill>
                        </a:rPr>
                        <a:t>By means of an econometric analysis we found that </a:t>
                      </a:r>
                      <a:r>
                        <a:rPr lang="en-GB" sz="1400" b="0" dirty="0" smtClean="0">
                          <a:solidFill>
                            <a:schemeClr val="tx1"/>
                          </a:solidFill>
                        </a:rPr>
                        <a:t>the recent rise in commercial motor losses after the GFC was driven by a general</a:t>
                      </a:r>
                    </a:p>
                    <a:p>
                      <a:pPr marL="742950" lvl="1" indent="-285750">
                        <a:spcBef>
                          <a:spcPts val="600"/>
                        </a:spcBef>
                        <a:buFont typeface="SwissReSans" panose="020B0604020202020204" pitchFamily="34" charset="0"/>
                        <a:buChar char="–"/>
                      </a:pPr>
                      <a:r>
                        <a:rPr lang="en-GB" sz="1400" b="0" dirty="0" smtClean="0">
                          <a:solidFill>
                            <a:schemeClr val="tx1"/>
                          </a:solidFill>
                        </a:rPr>
                        <a:t>hiring</a:t>
                      </a:r>
                      <a:r>
                        <a:rPr lang="en-GB" sz="1400" b="0" baseline="0" dirty="0" smtClean="0">
                          <a:solidFill>
                            <a:schemeClr val="tx1"/>
                          </a:solidFill>
                        </a:rPr>
                        <a:t> of </a:t>
                      </a:r>
                      <a:r>
                        <a:rPr lang="en-GB" sz="1400" b="0" dirty="0" smtClean="0">
                          <a:solidFill>
                            <a:schemeClr val="tx1"/>
                          </a:solidFill>
                        </a:rPr>
                        <a:t>less experienced drivers</a:t>
                      </a:r>
                    </a:p>
                    <a:p>
                      <a:pPr marL="742950" lvl="1" indent="-285750">
                        <a:spcBef>
                          <a:spcPts val="600"/>
                        </a:spcBef>
                        <a:buFont typeface="SwissReSans" panose="020B0604020202020204" pitchFamily="34" charset="0"/>
                        <a:buChar char="–"/>
                      </a:pPr>
                      <a:r>
                        <a:rPr lang="en-GB" sz="1400" b="0" dirty="0" smtClean="0">
                          <a:solidFill>
                            <a:schemeClr val="tx1"/>
                          </a:solidFill>
                        </a:rPr>
                        <a:t>increase in tonnage transported</a:t>
                      </a:r>
                      <a:endParaRPr lang="en-GB" sz="1400" baseline="0" dirty="0" smtClean="0"/>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endParaRPr lang="en-GB" sz="1400" baseline="0" dirty="0" smtClean="0"/>
                    </a:p>
                    <a:p>
                      <a:pPr marL="177800" marR="0" lvl="0" indent="-1778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GB" sz="1400" baseline="0" dirty="0" smtClean="0"/>
                        <a:t>We also found a strong correlation between </a:t>
                      </a:r>
                      <a:r>
                        <a:rPr lang="en-GB" sz="1400" b="1" baseline="0" dirty="0" smtClean="0"/>
                        <a:t>c</a:t>
                      </a:r>
                      <a:r>
                        <a:rPr lang="en-GB" sz="1400" b="1" dirty="0" smtClean="0"/>
                        <a:t>onstruction employment</a:t>
                      </a:r>
                      <a:r>
                        <a:rPr lang="en-GB" sz="1400" dirty="0" smtClean="0"/>
                        <a:t> and the overall TTT loss burden in the US</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20000"/>
                        <a:lumOff val="80000"/>
                      </a:schemeClr>
                    </a:solidFill>
                  </a:tcPr>
                </a:tc>
                <a:tc vMerge="1">
                  <a:txBody>
                    <a:bodyPr/>
                    <a:lstStyle/>
                    <a:p>
                      <a:endParaRPr lang="en-GB"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20000"/>
                        <a:lumOff val="80000"/>
                      </a:schemeClr>
                    </a:solidFill>
                  </a:tcPr>
                </a:tc>
              </a:tr>
            </a:tbl>
          </a:graphicData>
        </a:graphic>
      </p:graphicFrame>
      <p:sp>
        <p:nvSpPr>
          <p:cNvPr id="22" name="Rectangle 10"/>
          <p:cNvSpPr>
            <a:spLocks noChangeArrowheads="1"/>
          </p:cNvSpPr>
          <p:nvPr/>
        </p:nvSpPr>
        <p:spPr bwMode="gray">
          <a:xfrm>
            <a:off x="5076056" y="1725911"/>
            <a:ext cx="3599628" cy="184666"/>
          </a:xfrm>
          <a:prstGeom prst="rect">
            <a:avLst/>
          </a:prstGeom>
          <a:noFill/>
          <a:ln w="12700" cap="rnd" algn="ctr">
            <a:noFill/>
            <a:miter lim="800000"/>
            <a:headEnd/>
            <a:tailEnd/>
          </a:ln>
        </p:spPr>
        <p:txBody>
          <a:bodyPr wrap="square" lIns="72000" tIns="0" rIns="72000" bIns="0" anchor="ctr" anchorCtr="1">
            <a:spAutoFit/>
          </a:bodyPr>
          <a:lstStyle/>
          <a:p>
            <a:pPr defTabSz="873125" fontAlgn="auto">
              <a:spcBef>
                <a:spcPts val="0"/>
              </a:spcBef>
              <a:spcAft>
                <a:spcPts val="0"/>
              </a:spcAft>
              <a:defRPr/>
            </a:pPr>
            <a:r>
              <a:rPr lang="en-US" sz="1200" dirty="0"/>
              <a:t>Predicted </a:t>
            </a:r>
            <a:r>
              <a:rPr lang="en-US" sz="1200" dirty="0" smtClean="0"/>
              <a:t>vs </a:t>
            </a:r>
            <a:r>
              <a:rPr lang="en-US" sz="1200" dirty="0"/>
              <a:t>a</a:t>
            </a:r>
            <a:r>
              <a:rPr lang="en-US" sz="1200" dirty="0" smtClean="0"/>
              <a:t>ctual </a:t>
            </a:r>
            <a:r>
              <a:rPr lang="en-US" sz="1200" dirty="0"/>
              <a:t>TTT loss trends</a:t>
            </a:r>
            <a:endParaRPr lang="en-GB" sz="1200" dirty="0">
              <a:solidFill>
                <a:srgbClr val="283E36"/>
              </a:solidFill>
            </a:endParaRPr>
          </a:p>
        </p:txBody>
      </p:sp>
      <p:sp>
        <p:nvSpPr>
          <p:cNvPr id="2" name="Slide Number Placeholder 1"/>
          <p:cNvSpPr>
            <a:spLocks noGrp="1"/>
          </p:cNvSpPr>
          <p:nvPr>
            <p:ph type="sldNum" sz="quarter" idx="12"/>
          </p:nvPr>
        </p:nvSpPr>
        <p:spPr/>
        <p:txBody>
          <a:bodyPr/>
          <a:lstStyle/>
          <a:p>
            <a:fld id="{5E4D2043-7E31-4A53-BD33-72A88E682172}" type="slidenum">
              <a:rPr lang="en-GB" smtClean="0"/>
              <a:pPr/>
              <a:t>14</a:t>
            </a:fld>
            <a:endParaRPr lang="en-GB" dirty="0"/>
          </a:p>
        </p:txBody>
      </p:sp>
      <p:graphicFrame>
        <p:nvGraphicFramePr>
          <p:cNvPr id="8" name="Chart 7"/>
          <p:cNvGraphicFramePr/>
          <p:nvPr>
            <p:extLst>
              <p:ext uri="{D42A27DB-BD31-4B8C-83A1-F6EECF244321}">
                <p14:modId xmlns:p14="http://schemas.microsoft.com/office/powerpoint/2010/main" val="3560452470"/>
              </p:ext>
            </p:extLst>
          </p:nvPr>
        </p:nvGraphicFramePr>
        <p:xfrm>
          <a:off x="4961582" y="2143774"/>
          <a:ext cx="3553768" cy="3707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156413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6586" y="514667"/>
            <a:ext cx="7991474" cy="692647"/>
          </a:xfrm>
        </p:spPr>
        <p:txBody>
          <a:bodyPr/>
          <a:lstStyle/>
          <a:p>
            <a:r>
              <a:rPr lang="en-GB" dirty="0" smtClean="0">
                <a:solidFill>
                  <a:srgbClr val="7030A0"/>
                </a:solidFill>
              </a:rPr>
              <a:t>Long-term mortality trend</a:t>
            </a:r>
            <a:br>
              <a:rPr lang="en-GB" dirty="0" smtClean="0">
                <a:solidFill>
                  <a:srgbClr val="7030A0"/>
                </a:solidFill>
              </a:rPr>
            </a:br>
            <a:r>
              <a:rPr lang="en-GB" sz="2000" i="1" dirty="0" smtClean="0">
                <a:solidFill>
                  <a:srgbClr val="7030A0"/>
                </a:solidFill>
              </a:rPr>
              <a:t>Experts </a:t>
            </a:r>
            <a:r>
              <a:rPr lang="en-GB" sz="2000" i="1" dirty="0">
                <a:solidFill>
                  <a:srgbClr val="7030A0"/>
                </a:solidFill>
              </a:rPr>
              <a:t>providing insights into future health drivers</a:t>
            </a:r>
            <a:r>
              <a:rPr lang="en-GB" sz="2000" dirty="0" smtClean="0">
                <a:solidFill>
                  <a:srgbClr val="7030A0"/>
                </a:solidFill>
              </a:rPr>
              <a:t/>
            </a:r>
            <a:br>
              <a:rPr lang="en-GB" sz="2000" dirty="0" smtClean="0">
                <a:solidFill>
                  <a:srgbClr val="7030A0"/>
                </a:solidFill>
              </a:rPr>
            </a:br>
            <a:endParaRPr lang="en-GB" sz="2000" i="1" dirty="0">
              <a:solidFill>
                <a:srgbClr val="7030A0"/>
              </a:solidFill>
            </a:endParaRPr>
          </a:p>
        </p:txBody>
      </p:sp>
      <p:graphicFrame>
        <p:nvGraphicFramePr>
          <p:cNvPr id="29" name="Content Placeholder 4"/>
          <p:cNvGraphicFramePr>
            <a:graphicFrameLocks/>
          </p:cNvGraphicFramePr>
          <p:nvPr>
            <p:extLst>
              <p:ext uri="{D42A27DB-BD31-4B8C-83A1-F6EECF244321}">
                <p14:modId xmlns:p14="http://schemas.microsoft.com/office/powerpoint/2010/main" val="2375726786"/>
              </p:ext>
            </p:extLst>
          </p:nvPr>
        </p:nvGraphicFramePr>
        <p:xfrm>
          <a:off x="466344" y="1628773"/>
          <a:ext cx="8209345" cy="4671443"/>
        </p:xfrm>
        <a:graphic>
          <a:graphicData uri="http://schemas.openxmlformats.org/drawingml/2006/table">
            <a:tbl>
              <a:tblPr firstRow="1" bandRow="1">
                <a:tableStyleId>{4F870FC3-41F4-4639-9F92-194A608F593C}</a:tableStyleId>
              </a:tblPr>
              <a:tblGrid>
                <a:gridCol w="813023"/>
                <a:gridCol w="3698161"/>
                <a:gridCol w="3698161"/>
              </a:tblGrid>
              <a:tr h="2154914">
                <a:tc>
                  <a:txBody>
                    <a:bodyPr/>
                    <a:lstStyle/>
                    <a:p>
                      <a:pPr algn="ctr"/>
                      <a:r>
                        <a:rPr lang="en-GB" sz="1400" b="0" dirty="0" smtClean="0">
                          <a:solidFill>
                            <a:schemeClr val="bg1"/>
                          </a:solidFill>
                        </a:rPr>
                        <a:t>Context</a:t>
                      </a:r>
                      <a:endParaRPr lang="en-GB" sz="1400" b="0" dirty="0">
                        <a:solidFill>
                          <a:schemeClr val="bg1"/>
                        </a:solidFill>
                      </a:endParaRPr>
                    </a:p>
                  </a:txBody>
                  <a:tcPr vert="vert27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solidFill>
                  </a:tcPr>
                </a:tc>
                <a:tc>
                  <a:txBody>
                    <a:bodyPr/>
                    <a:lstStyle/>
                    <a:p>
                      <a:pPr marL="0" indent="0">
                        <a:spcBef>
                          <a:spcPts val="300"/>
                        </a:spcBef>
                        <a:buFont typeface="Arial" panose="020B0604020202020204" pitchFamily="34" charset="0"/>
                        <a:buNone/>
                      </a:pPr>
                      <a:r>
                        <a:rPr lang="en-GB" sz="1400" b="0" dirty="0" smtClean="0">
                          <a:solidFill>
                            <a:schemeClr val="tx1"/>
                          </a:solidFill>
                        </a:rPr>
                        <a:t>Multi-pillared</a:t>
                      </a:r>
                      <a:r>
                        <a:rPr lang="en-GB" sz="1400" b="0" baseline="0" dirty="0" smtClean="0">
                          <a:solidFill>
                            <a:schemeClr val="tx1"/>
                          </a:solidFill>
                        </a:rPr>
                        <a:t> approach</a:t>
                      </a:r>
                    </a:p>
                    <a:p>
                      <a:pPr marL="177800" indent="-177800">
                        <a:spcBef>
                          <a:spcPts val="300"/>
                        </a:spcBef>
                        <a:buFont typeface="Arial" panose="020B0604020202020204" pitchFamily="34" charset="0"/>
                        <a:buChar char="•"/>
                      </a:pPr>
                      <a:r>
                        <a:rPr lang="en-GB" sz="1400" b="0" dirty="0" smtClean="0">
                          <a:solidFill>
                            <a:schemeClr val="tx1"/>
                          </a:solidFill>
                        </a:rPr>
                        <a:t>Zero</a:t>
                      </a:r>
                      <a:r>
                        <a:rPr lang="en-GB" sz="1400" b="0" baseline="0" dirty="0" smtClean="0">
                          <a:solidFill>
                            <a:schemeClr val="tx1"/>
                          </a:solidFill>
                        </a:rPr>
                        <a:t> to </a:t>
                      </a:r>
                      <a:r>
                        <a:rPr lang="en-GB" sz="1400" b="0" dirty="0" smtClean="0">
                          <a:solidFill>
                            <a:schemeClr val="tx1"/>
                          </a:solidFill>
                        </a:rPr>
                        <a:t>20</a:t>
                      </a:r>
                      <a:r>
                        <a:rPr lang="en-GB" sz="1400" b="0" u="none" dirty="0" smtClean="0">
                          <a:solidFill>
                            <a:schemeClr val="tx1"/>
                          </a:solidFill>
                        </a:rPr>
                        <a:t>-</a:t>
                      </a:r>
                      <a:r>
                        <a:rPr lang="en-GB" sz="1400" b="0" dirty="0" smtClean="0">
                          <a:solidFill>
                            <a:schemeClr val="tx1"/>
                          </a:solidFill>
                        </a:rPr>
                        <a:t>year</a:t>
                      </a:r>
                      <a:r>
                        <a:rPr lang="en-GB" sz="1400" b="0" baseline="0" dirty="0" smtClean="0">
                          <a:solidFill>
                            <a:schemeClr val="tx1"/>
                          </a:solidFill>
                        </a:rPr>
                        <a:t> mortality trend: extra-</a:t>
                      </a:r>
                      <a:r>
                        <a:rPr lang="en-GB" sz="1400" b="0" baseline="0" dirty="0" err="1" smtClean="0">
                          <a:solidFill>
                            <a:schemeClr val="tx1"/>
                          </a:solidFill>
                        </a:rPr>
                        <a:t>polated</a:t>
                      </a:r>
                      <a:r>
                        <a:rPr lang="en-GB" sz="1400" b="0" baseline="0" dirty="0" smtClean="0">
                          <a:solidFill>
                            <a:schemeClr val="tx1"/>
                          </a:solidFill>
                        </a:rPr>
                        <a:t> from </a:t>
                      </a:r>
                      <a:r>
                        <a:rPr lang="en-GB" sz="1400" b="0" dirty="0" smtClean="0">
                          <a:solidFill>
                            <a:schemeClr val="tx1"/>
                          </a:solidFill>
                        </a:rPr>
                        <a:t>past experience</a:t>
                      </a:r>
                    </a:p>
                    <a:p>
                      <a:pPr marL="177800" marR="0" lvl="0" indent="-17780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GB" sz="1400" b="0" dirty="0" smtClean="0">
                          <a:solidFill>
                            <a:schemeClr val="tx1"/>
                          </a:solidFill>
                        </a:rPr>
                        <a:t>20+ year</a:t>
                      </a:r>
                      <a:r>
                        <a:rPr lang="en-GB" sz="1400" b="0" baseline="0" dirty="0" smtClean="0">
                          <a:solidFill>
                            <a:schemeClr val="tx1"/>
                          </a:solidFill>
                        </a:rPr>
                        <a:t> mortality trend: combination of </a:t>
                      </a:r>
                      <a:r>
                        <a:rPr lang="en-GB" sz="1400" b="0" baseline="0" dirty="0" smtClean="0">
                          <a:solidFill>
                            <a:schemeClr val="tx1"/>
                          </a:solidFill>
                          <a:sym typeface="Wingdings" panose="05000000000000000000" pitchFamily="2" charset="2"/>
                        </a:rPr>
                        <a:t> </a:t>
                      </a:r>
                      <a:r>
                        <a:rPr lang="en-GB" sz="1400" b="0" baseline="0" dirty="0" smtClean="0">
                          <a:solidFill>
                            <a:schemeClr val="tx1"/>
                          </a:solidFill>
                        </a:rPr>
                        <a:t>expert scenarios relating to future developments, and                                  </a:t>
                      </a:r>
                      <a:r>
                        <a:rPr lang="en-GB" sz="1400" b="0" baseline="0" dirty="0" smtClean="0">
                          <a:solidFill>
                            <a:schemeClr val="tx1"/>
                          </a:solidFill>
                          <a:sym typeface="Wingdings" panose="05000000000000000000" pitchFamily="2" charset="2"/>
                        </a:rPr>
                        <a:t> </a:t>
                      </a:r>
                      <a:r>
                        <a:rPr lang="en-GB" sz="1400" b="0" baseline="0" dirty="0" smtClean="0">
                          <a:solidFill>
                            <a:schemeClr val="tx1"/>
                          </a:solidFill>
                        </a:rPr>
                        <a:t>extrapolated patient treatment and outcome data</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20000"/>
                        <a:lumOff val="80000"/>
                      </a:schemeClr>
                    </a:solidFill>
                  </a:tcPr>
                </a:tc>
                <a:tc rowSpan="2">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GB" sz="1200" b="0" kern="1200" dirty="0" smtClean="0">
                          <a:solidFill>
                            <a:schemeClr val="tx1"/>
                          </a:solidFill>
                          <a:latin typeface="+mn-lt"/>
                          <a:ea typeface="+mn-ea"/>
                          <a:cs typeface="+mn-cs"/>
                        </a:rPr>
                        <a:t>Example: Circulatory disease mortality projection using</a:t>
                      </a:r>
                      <a:r>
                        <a:rPr lang="en-GB" sz="1200" b="0" kern="1200" baseline="0" dirty="0" smtClean="0">
                          <a:solidFill>
                            <a:schemeClr val="tx1"/>
                          </a:solidFill>
                          <a:latin typeface="+mn-lt"/>
                          <a:ea typeface="+mn-ea"/>
                          <a:cs typeface="+mn-cs"/>
                        </a:rPr>
                        <a:t> disease progression data</a:t>
                      </a:r>
                      <a:r>
                        <a:rPr lang="en-GB" sz="1200" b="0" kern="1200" dirty="0" smtClean="0">
                          <a:solidFill>
                            <a:schemeClr val="tx1"/>
                          </a:solidFill>
                          <a:latin typeface="+mn-lt"/>
                          <a:ea typeface="+mn-ea"/>
                          <a:cs typeface="+mn-cs"/>
                        </a:rPr>
                        <a:t> from patient medical records and forward-looking scenarios to produce predictions of long</a:t>
                      </a:r>
                      <a:r>
                        <a:rPr lang="en-GB" sz="1200" b="0" u="none" dirty="0" smtClean="0">
                          <a:solidFill>
                            <a:schemeClr val="tx1"/>
                          </a:solidFill>
                        </a:rPr>
                        <a:t>-</a:t>
                      </a:r>
                      <a:r>
                        <a:rPr lang="en-GB" sz="1200" b="0" kern="1200" dirty="0" smtClean="0">
                          <a:solidFill>
                            <a:schemeClr val="tx1"/>
                          </a:solidFill>
                          <a:latin typeface="+mn-lt"/>
                          <a:ea typeface="+mn-ea"/>
                          <a:cs typeface="+mn-cs"/>
                        </a:rPr>
                        <a:t>term mortality improvements and life expectancy changes</a:t>
                      </a:r>
                    </a:p>
                    <a:p>
                      <a:pPr>
                        <a:spcBef>
                          <a:spcPts val="600"/>
                        </a:spcBef>
                      </a:pPr>
                      <a:endParaRPr lang="en-GB" sz="1400" b="0" dirty="0">
                        <a:solidFill>
                          <a:schemeClr val="tx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20000"/>
                        <a:lumOff val="80000"/>
                      </a:schemeClr>
                    </a:solidFill>
                  </a:tcPr>
                </a:tc>
              </a:tr>
              <a:tr h="2516529">
                <a:tc>
                  <a:txBody>
                    <a:bodyPr/>
                    <a:lstStyle/>
                    <a:p>
                      <a:pPr algn="ctr"/>
                      <a:r>
                        <a:rPr lang="en-GB" sz="1400" dirty="0" smtClean="0">
                          <a:solidFill>
                            <a:schemeClr val="bg1"/>
                          </a:solidFill>
                        </a:rPr>
                        <a:t>Drivers that explain</a:t>
                      </a:r>
                      <a:r>
                        <a:rPr lang="en-GB" sz="1400" baseline="0" dirty="0" smtClean="0">
                          <a:solidFill>
                            <a:schemeClr val="bg1"/>
                          </a:solidFill>
                        </a:rPr>
                        <a:t> history</a:t>
                      </a:r>
                      <a:endParaRPr lang="en-GB" sz="1400" dirty="0">
                        <a:solidFill>
                          <a:schemeClr val="bg1"/>
                        </a:solidFill>
                      </a:endParaRPr>
                    </a:p>
                  </a:txBody>
                  <a:tcPr vert="vert27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solidFill>
                  </a:tcPr>
                </a:tc>
                <a:tc>
                  <a:txBody>
                    <a:bodyPr/>
                    <a:lstStyle/>
                    <a:p>
                      <a:pPr marL="177800" marR="0" lvl="0" indent="-1778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GB" sz="1400" b="0" dirty="0" smtClean="0">
                          <a:solidFill>
                            <a:schemeClr val="tx1"/>
                          </a:solidFill>
                        </a:rPr>
                        <a:t>Long</a:t>
                      </a:r>
                      <a:r>
                        <a:rPr lang="en-GB" sz="1400" b="0" u="none" dirty="0" smtClean="0">
                          <a:solidFill>
                            <a:schemeClr val="tx1"/>
                          </a:solidFill>
                        </a:rPr>
                        <a:t>-</a:t>
                      </a:r>
                      <a:r>
                        <a:rPr lang="en-GB" sz="1400" b="0" dirty="0" smtClean="0">
                          <a:solidFill>
                            <a:schemeClr val="tx1"/>
                          </a:solidFill>
                        </a:rPr>
                        <a:t>term </a:t>
                      </a:r>
                      <a:r>
                        <a:rPr lang="en-GB" sz="1400" b="0" baseline="0" dirty="0" smtClean="0">
                          <a:solidFill>
                            <a:schemeClr val="tx1"/>
                          </a:solidFill>
                        </a:rPr>
                        <a:t>m</a:t>
                      </a:r>
                      <a:r>
                        <a:rPr lang="en-GB" sz="1400" b="0" dirty="0" smtClean="0">
                          <a:solidFill>
                            <a:schemeClr val="tx1"/>
                          </a:solidFill>
                        </a:rPr>
                        <a:t>ortality trend drivers</a:t>
                      </a:r>
                      <a:r>
                        <a:rPr lang="en-GB" sz="1400" b="0" baseline="0" dirty="0" smtClean="0">
                          <a:solidFill>
                            <a:schemeClr val="tx1"/>
                          </a:solidFill>
                        </a:rPr>
                        <a:t> include: </a:t>
                      </a:r>
                      <a:r>
                        <a:rPr lang="en-GB" sz="1400" b="0" baseline="0" dirty="0" smtClean="0">
                          <a:solidFill>
                            <a:schemeClr val="tx1"/>
                          </a:solidFill>
                          <a:sym typeface="Wingdings" panose="05000000000000000000" pitchFamily="2" charset="2"/>
                        </a:rPr>
                        <a:t> health hazards (e.g. </a:t>
                      </a:r>
                      <a:r>
                        <a:rPr lang="en-GB" sz="1400" b="0" baseline="0" dirty="0" smtClean="0">
                          <a:solidFill>
                            <a:schemeClr val="tx1"/>
                          </a:solidFill>
                        </a:rPr>
                        <a:t>reoccurring </a:t>
                      </a:r>
                      <a:r>
                        <a:rPr lang="en-GB" sz="1400" b="0" dirty="0" smtClean="0">
                          <a:solidFill>
                            <a:schemeClr val="tx1"/>
                          </a:solidFill>
                        </a:rPr>
                        <a:t>endemic diseases, antibiotic resistance)</a:t>
                      </a:r>
                      <a:r>
                        <a:rPr lang="en-GB" sz="1400" b="0" baseline="0" dirty="0" smtClean="0">
                          <a:solidFill>
                            <a:schemeClr val="tx1"/>
                          </a:solidFill>
                        </a:rPr>
                        <a:t> </a:t>
                      </a:r>
                      <a:r>
                        <a:rPr lang="en-GB" sz="1400" b="0" baseline="0" dirty="0" smtClean="0">
                          <a:solidFill>
                            <a:schemeClr val="tx1"/>
                          </a:solidFill>
                          <a:sym typeface="Wingdings" panose="05000000000000000000" pitchFamily="2" charset="2"/>
                        </a:rPr>
                        <a:t> </a:t>
                      </a:r>
                      <a:r>
                        <a:rPr lang="en-GB" sz="1400" b="0" baseline="0" dirty="0" smtClean="0">
                          <a:solidFill>
                            <a:schemeClr val="tx1"/>
                          </a:solidFill>
                        </a:rPr>
                        <a:t>developments in medicine                   </a:t>
                      </a:r>
                      <a:r>
                        <a:rPr lang="en-GB" sz="1400" b="0" baseline="0" dirty="0" smtClean="0">
                          <a:solidFill>
                            <a:schemeClr val="tx1"/>
                          </a:solidFill>
                          <a:sym typeface="Wingdings" panose="05000000000000000000" pitchFamily="2" charset="2"/>
                        </a:rPr>
                        <a:t> </a:t>
                      </a:r>
                      <a:r>
                        <a:rPr lang="en-GB" sz="1400" b="0" baseline="0" dirty="0" smtClean="0">
                          <a:solidFill>
                            <a:schemeClr val="tx1"/>
                          </a:solidFill>
                        </a:rPr>
                        <a:t>human </a:t>
                      </a:r>
                      <a:r>
                        <a:rPr lang="en-US" sz="1400" b="0" baseline="0" noProof="0" dirty="0" smtClean="0">
                          <a:solidFill>
                            <a:schemeClr val="tx1"/>
                          </a:solidFill>
                        </a:rPr>
                        <a:t>behavior </a:t>
                      </a:r>
                      <a:r>
                        <a:rPr lang="en-GB" sz="1400" b="0" baseline="0" dirty="0" smtClean="0">
                          <a:solidFill>
                            <a:schemeClr val="tx1"/>
                          </a:solidFill>
                        </a:rPr>
                        <a:t>(e.g. smoking, adoption of novel medical procedures)           </a:t>
                      </a:r>
                      <a:r>
                        <a:rPr lang="en-GB" sz="1400" b="0" baseline="0" dirty="0" smtClean="0">
                          <a:solidFill>
                            <a:schemeClr val="tx1"/>
                          </a:solidFill>
                          <a:sym typeface="Wingdings" panose="05000000000000000000" pitchFamily="2" charset="2"/>
                        </a:rPr>
                        <a:t></a:t>
                      </a:r>
                      <a:r>
                        <a:rPr lang="en-GB" sz="1400" b="0" baseline="0" dirty="0" smtClean="0">
                          <a:solidFill>
                            <a:schemeClr val="tx1"/>
                          </a:solidFill>
                        </a:rPr>
                        <a:t> </a:t>
                      </a:r>
                      <a:r>
                        <a:rPr lang="en-GB" sz="1400" b="0" dirty="0" smtClean="0">
                          <a:solidFill>
                            <a:schemeClr val="tx1"/>
                          </a:solidFill>
                        </a:rPr>
                        <a:t>healthcare delivery</a:t>
                      </a:r>
                      <a:r>
                        <a:rPr lang="en-GB" sz="1400" b="0" baseline="0" dirty="0" smtClean="0">
                          <a:solidFill>
                            <a:schemeClr val="tx1"/>
                          </a:solidFill>
                        </a:rPr>
                        <a:t> / financing (e.g. government health programs)</a:t>
                      </a:r>
                      <a:endParaRPr lang="en-GB" sz="1400" b="0" dirty="0" smtClean="0">
                        <a:solidFill>
                          <a:schemeClr val="tx1"/>
                        </a:solidFill>
                      </a:endParaRPr>
                    </a:p>
                    <a:p>
                      <a:pPr marL="177800" marR="0" lvl="0" indent="-1778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GB" sz="1400" b="0" baseline="0" dirty="0" smtClean="0">
                          <a:solidFill>
                            <a:schemeClr val="tx1"/>
                          </a:solidFill>
                        </a:rPr>
                        <a:t>Accuracy depends on the </a:t>
                      </a:r>
                      <a:r>
                        <a:rPr lang="en-GB" sz="1400" b="0" u="sng" baseline="0" dirty="0" smtClean="0">
                          <a:solidFill>
                            <a:schemeClr val="tx1"/>
                          </a:solidFill>
                        </a:rPr>
                        <a:t>quality and diversity of expert opinions</a:t>
                      </a:r>
                      <a:endParaRPr lang="en-GB" sz="1600" u="sng" dirty="0" smtClean="0">
                        <a:solidFill>
                          <a:schemeClr val="tx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20000"/>
                        <a:lumOff val="80000"/>
                      </a:schemeClr>
                    </a:solidFill>
                  </a:tcPr>
                </a:tc>
                <a:tc vMerge="1">
                  <a:txBody>
                    <a:bodyPr/>
                    <a:lstStyle/>
                    <a:p>
                      <a:endParaRPr lang="en-GB"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20000"/>
                        <a:lumOff val="80000"/>
                      </a:schemeClr>
                    </a:solidFill>
                  </a:tcPr>
                </a:tc>
              </a:tr>
            </a:tbl>
          </a:graphicData>
        </a:graphic>
      </p:graphicFrame>
      <p:sp>
        <p:nvSpPr>
          <p:cNvPr id="2" name="Slide Number Placeholder 1"/>
          <p:cNvSpPr>
            <a:spLocks noGrp="1"/>
          </p:cNvSpPr>
          <p:nvPr>
            <p:ph type="sldNum" sz="quarter" idx="12"/>
          </p:nvPr>
        </p:nvSpPr>
        <p:spPr/>
        <p:txBody>
          <a:bodyPr/>
          <a:lstStyle/>
          <a:p>
            <a:fld id="{5E4D2043-7E31-4A53-BD33-72A88E682172}" type="slidenum">
              <a:rPr lang="en-GB" smtClean="0"/>
              <a:pPr/>
              <a:t>15</a:t>
            </a:fld>
            <a:endParaRPr lang="en-GB" dirty="0"/>
          </a:p>
        </p:txBody>
      </p:sp>
      <p:pic>
        <p:nvPicPr>
          <p:cNvPr id="5" name="Picture 4"/>
          <p:cNvPicPr>
            <a:picLocks noChangeAspect="1"/>
          </p:cNvPicPr>
          <p:nvPr/>
        </p:nvPicPr>
        <p:blipFill>
          <a:blip r:embed="rId2"/>
          <a:stretch>
            <a:fillRect/>
          </a:stretch>
        </p:blipFill>
        <p:spPr>
          <a:xfrm>
            <a:off x="5677534" y="3153431"/>
            <a:ext cx="2827478" cy="2657594"/>
          </a:xfrm>
          <a:prstGeom prst="rect">
            <a:avLst/>
          </a:prstGeom>
        </p:spPr>
      </p:pic>
      <p:cxnSp>
        <p:nvCxnSpPr>
          <p:cNvPr id="6" name="Straight Arrow Connector 5"/>
          <p:cNvCxnSpPr/>
          <p:nvPr/>
        </p:nvCxnSpPr>
        <p:spPr>
          <a:xfrm>
            <a:off x="7815091" y="3703020"/>
            <a:ext cx="0" cy="202109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946240" y="3707888"/>
            <a:ext cx="966218" cy="246221"/>
          </a:xfrm>
          <a:prstGeom prst="rect">
            <a:avLst/>
          </a:prstGeom>
          <a:noFill/>
        </p:spPr>
        <p:txBody>
          <a:bodyPr wrap="square" rtlCol="0">
            <a:spAutoFit/>
          </a:bodyPr>
          <a:lstStyle/>
          <a:p>
            <a:r>
              <a:rPr lang="en-GB" sz="1000" dirty="0" smtClean="0">
                <a:latin typeface="SwissReSans" pitchFamily="34" charset="0"/>
              </a:rPr>
              <a:t>2030 trend</a:t>
            </a:r>
          </a:p>
        </p:txBody>
      </p:sp>
      <p:sp>
        <p:nvSpPr>
          <p:cNvPr id="8" name="TextBox 7"/>
          <p:cNvSpPr txBox="1"/>
          <p:nvPr/>
        </p:nvSpPr>
        <p:spPr>
          <a:xfrm>
            <a:off x="7784928" y="3707888"/>
            <a:ext cx="893479" cy="400110"/>
          </a:xfrm>
          <a:prstGeom prst="rect">
            <a:avLst/>
          </a:prstGeom>
          <a:noFill/>
        </p:spPr>
        <p:txBody>
          <a:bodyPr wrap="square" rtlCol="0">
            <a:spAutoFit/>
          </a:bodyPr>
          <a:lstStyle/>
          <a:p>
            <a:r>
              <a:rPr lang="en-GB" sz="1000" dirty="0" smtClean="0">
                <a:latin typeface="SwissReSans" pitchFamily="34" charset="0"/>
              </a:rPr>
              <a:t>Post 2030 trend</a:t>
            </a:r>
          </a:p>
        </p:txBody>
      </p:sp>
      <p:grpSp>
        <p:nvGrpSpPr>
          <p:cNvPr id="9" name="Group 8"/>
          <p:cNvGrpSpPr/>
          <p:nvPr/>
        </p:nvGrpSpPr>
        <p:grpSpPr>
          <a:xfrm>
            <a:off x="5768704" y="4729701"/>
            <a:ext cx="1080120" cy="769441"/>
            <a:chOff x="1926866" y="3933056"/>
            <a:chExt cx="1277256" cy="769441"/>
          </a:xfrm>
        </p:grpSpPr>
        <p:sp>
          <p:nvSpPr>
            <p:cNvPr id="10" name="Rectangle 9"/>
            <p:cNvSpPr/>
            <p:nvPr/>
          </p:nvSpPr>
          <p:spPr>
            <a:xfrm>
              <a:off x="1926866" y="3933056"/>
              <a:ext cx="1172063" cy="769441"/>
            </a:xfrm>
            <a:prstGeom prst="rect">
              <a:avLst/>
            </a:prstGeom>
            <a:solidFill>
              <a:schemeClr val="bg1"/>
            </a:solidFill>
            <a:ln w="9525">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err="1" smtClean="0">
                <a:latin typeface="SwissReSans" pitchFamily="34" charset="0"/>
              </a:endParaRPr>
            </a:p>
          </p:txBody>
        </p:sp>
        <p:grpSp>
          <p:nvGrpSpPr>
            <p:cNvPr id="11" name="Group 10"/>
            <p:cNvGrpSpPr/>
            <p:nvPr/>
          </p:nvGrpSpPr>
          <p:grpSpPr>
            <a:xfrm>
              <a:off x="2051719" y="3933056"/>
              <a:ext cx="1152403" cy="707886"/>
              <a:chOff x="6557565" y="3771037"/>
              <a:chExt cx="1152403" cy="707886"/>
            </a:xfrm>
            <a:solidFill>
              <a:schemeClr val="bg1"/>
            </a:solidFill>
          </p:grpSpPr>
          <p:sp>
            <p:nvSpPr>
              <p:cNvPr id="12" name="TextBox 11"/>
              <p:cNvSpPr txBox="1"/>
              <p:nvPr/>
            </p:nvSpPr>
            <p:spPr>
              <a:xfrm>
                <a:off x="6739420" y="3771037"/>
                <a:ext cx="970548" cy="707886"/>
              </a:xfrm>
              <a:prstGeom prst="rect">
                <a:avLst/>
              </a:prstGeom>
              <a:noFill/>
            </p:spPr>
            <p:txBody>
              <a:bodyPr wrap="square" rtlCol="0">
                <a:spAutoFit/>
              </a:bodyPr>
              <a:lstStyle/>
              <a:p>
                <a:r>
                  <a:rPr lang="en-GB" sz="1000" dirty="0" smtClean="0">
                    <a:latin typeface="SwissReSans" pitchFamily="34" charset="0"/>
                  </a:rPr>
                  <a:t>Prime</a:t>
                </a:r>
              </a:p>
              <a:p>
                <a:r>
                  <a:rPr lang="en-GB" sz="1000" dirty="0" smtClean="0">
                    <a:latin typeface="SwissReSans" pitchFamily="34" charset="0"/>
                  </a:rPr>
                  <a:t>Alternate</a:t>
                </a:r>
              </a:p>
              <a:p>
                <a:r>
                  <a:rPr lang="en-GB" sz="1000" dirty="0" smtClean="0">
                    <a:latin typeface="SwissReSans" pitchFamily="34" charset="0"/>
                  </a:rPr>
                  <a:t>External</a:t>
                </a:r>
              </a:p>
              <a:p>
                <a:r>
                  <a:rPr lang="en-GB" sz="1000" dirty="0" smtClean="0">
                    <a:latin typeface="SwissReSans" pitchFamily="34" charset="0"/>
                  </a:rPr>
                  <a:t>Trend</a:t>
                </a:r>
              </a:p>
            </p:txBody>
          </p:sp>
          <p:cxnSp>
            <p:nvCxnSpPr>
              <p:cNvPr id="13" name="Straight Connector 12"/>
              <p:cNvCxnSpPr/>
              <p:nvPr/>
            </p:nvCxnSpPr>
            <p:spPr>
              <a:xfrm>
                <a:off x="6557566" y="3901352"/>
                <a:ext cx="215800" cy="0"/>
              </a:xfrm>
              <a:prstGeom prst="line">
                <a:avLst/>
              </a:prstGeom>
              <a:grpFill/>
              <a:ln w="19050">
                <a:solidFill>
                  <a:srgbClr val="477CBA"/>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557566" y="4056672"/>
                <a:ext cx="215800" cy="0"/>
              </a:xfrm>
              <a:prstGeom prst="line">
                <a:avLst/>
              </a:prstGeom>
              <a:grpFill/>
              <a:ln w="19050">
                <a:solidFill>
                  <a:srgbClr val="BE4A47"/>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557566" y="4211992"/>
                <a:ext cx="215800" cy="0"/>
              </a:xfrm>
              <a:prstGeom prst="line">
                <a:avLst/>
              </a:prstGeom>
              <a:grpFill/>
              <a:ln w="19050">
                <a:solidFill>
                  <a:srgbClr val="98B95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557565" y="4367312"/>
                <a:ext cx="215800" cy="0"/>
              </a:xfrm>
              <a:prstGeom prst="line">
                <a:avLst/>
              </a:prstGeom>
              <a:grpFill/>
              <a:ln w="19050">
                <a:solidFill>
                  <a:srgbClr val="7D60A0"/>
                </a:solidFill>
              </a:ln>
            </p:spPr>
            <p:style>
              <a:lnRef idx="1">
                <a:schemeClr val="accent1"/>
              </a:lnRef>
              <a:fillRef idx="0">
                <a:schemeClr val="accent1"/>
              </a:fillRef>
              <a:effectRef idx="0">
                <a:schemeClr val="accent1"/>
              </a:effectRef>
              <a:fontRef idx="minor">
                <a:schemeClr val="tx1"/>
              </a:fontRef>
            </p:style>
          </p:cxnSp>
        </p:grpSp>
      </p:grpSp>
      <p:sp>
        <p:nvSpPr>
          <p:cNvPr id="17" name="TextBox 16"/>
          <p:cNvSpPr txBox="1"/>
          <p:nvPr/>
        </p:nvSpPr>
        <p:spPr>
          <a:xfrm>
            <a:off x="5139709" y="2799731"/>
            <a:ext cx="3520387" cy="276999"/>
          </a:xfrm>
          <a:prstGeom prst="rect">
            <a:avLst/>
          </a:prstGeom>
          <a:noFill/>
        </p:spPr>
        <p:txBody>
          <a:bodyPr wrap="none" rtlCol="0">
            <a:spAutoFit/>
          </a:bodyPr>
          <a:lstStyle/>
          <a:p>
            <a:r>
              <a:rPr lang="en-GB" sz="1200" b="1" dirty="0" smtClean="0">
                <a:latin typeface="SwissReSans" pitchFamily="34" charset="0"/>
              </a:rPr>
              <a:t>Four stroke risk scenarios for males aged 70-74</a:t>
            </a:r>
          </a:p>
        </p:txBody>
      </p:sp>
      <p:graphicFrame>
        <p:nvGraphicFramePr>
          <p:cNvPr id="18" name="Table 17"/>
          <p:cNvGraphicFramePr>
            <a:graphicFrameLocks noGrp="1"/>
          </p:cNvGraphicFramePr>
          <p:nvPr>
            <p:extLst>
              <p:ext uri="{D42A27DB-BD31-4B8C-83A1-F6EECF244321}">
                <p14:modId xmlns:p14="http://schemas.microsoft.com/office/powerpoint/2010/main" val="2545854571"/>
              </p:ext>
            </p:extLst>
          </p:nvPr>
        </p:nvGraphicFramePr>
        <p:xfrm>
          <a:off x="5192640" y="2987810"/>
          <a:ext cx="419682" cy="3024336"/>
        </p:xfrm>
        <a:graphic>
          <a:graphicData uri="http://schemas.openxmlformats.org/drawingml/2006/table">
            <a:tbl>
              <a:tblPr firstRow="1" bandRow="1">
                <a:tableStyleId>{4F870FC3-41F4-4639-9F92-194A608F593C}</a:tableStyleId>
              </a:tblPr>
              <a:tblGrid>
                <a:gridCol w="419682"/>
              </a:tblGrid>
              <a:tr h="432048">
                <a:tc>
                  <a:txBody>
                    <a:bodyPr/>
                    <a:lstStyle/>
                    <a:p>
                      <a:pPr algn="r"/>
                      <a:r>
                        <a:rPr lang="en-GB" sz="700" b="0" dirty="0" smtClean="0">
                          <a:solidFill>
                            <a:schemeClr val="tx1"/>
                          </a:solidFill>
                        </a:rPr>
                        <a:t>0.006</a:t>
                      </a:r>
                      <a:endParaRPr lang="en-GB" sz="700" b="0" dirty="0">
                        <a:solidFill>
                          <a:schemeClr val="tx1"/>
                        </a:solidFill>
                      </a:endParaRPr>
                    </a:p>
                  </a:txBody>
                  <a:tcPr marL="0" marR="0" marT="0" marB="0" anchor="ctr">
                    <a:noFill/>
                  </a:tcPr>
                </a:tc>
              </a:tr>
              <a:tr h="432048">
                <a:tc>
                  <a:txBody>
                    <a:bodyPr/>
                    <a:lstStyle/>
                    <a:p>
                      <a:pPr algn="r"/>
                      <a:r>
                        <a:rPr lang="en-GB" sz="700" b="0" dirty="0" smtClean="0">
                          <a:solidFill>
                            <a:schemeClr val="tx1"/>
                          </a:solidFill>
                        </a:rPr>
                        <a:t>0.005</a:t>
                      </a:r>
                      <a:endParaRPr lang="en-GB" sz="700" b="0" dirty="0">
                        <a:solidFill>
                          <a:schemeClr val="tx1"/>
                        </a:solidFill>
                      </a:endParaRPr>
                    </a:p>
                  </a:txBody>
                  <a:tcPr marL="0" marR="0" marT="0" marB="0" anchor="ctr">
                    <a:noFill/>
                  </a:tcPr>
                </a:tc>
              </a:tr>
              <a:tr h="432048">
                <a:tc>
                  <a:txBody>
                    <a:bodyPr/>
                    <a:lstStyle/>
                    <a:p>
                      <a:pPr algn="r"/>
                      <a:r>
                        <a:rPr lang="en-GB" sz="700" b="0" dirty="0" smtClean="0">
                          <a:solidFill>
                            <a:schemeClr val="tx1"/>
                          </a:solidFill>
                        </a:rPr>
                        <a:t>0.004</a:t>
                      </a:r>
                      <a:endParaRPr lang="en-GB" sz="700" b="0" dirty="0">
                        <a:solidFill>
                          <a:schemeClr val="tx1"/>
                        </a:solidFill>
                      </a:endParaRPr>
                    </a:p>
                  </a:txBody>
                  <a:tcPr marL="0" marR="0" marT="0" marB="0" anchor="ctr">
                    <a:noFill/>
                  </a:tcPr>
                </a:tc>
              </a:tr>
              <a:tr h="432048">
                <a:tc>
                  <a:txBody>
                    <a:bodyPr/>
                    <a:lstStyle/>
                    <a:p>
                      <a:pPr algn="r"/>
                      <a:r>
                        <a:rPr lang="en-GB" sz="700" b="0" dirty="0" smtClean="0">
                          <a:solidFill>
                            <a:schemeClr val="tx1"/>
                          </a:solidFill>
                        </a:rPr>
                        <a:t>0.003</a:t>
                      </a:r>
                      <a:endParaRPr lang="en-GB" sz="700" b="0" dirty="0">
                        <a:solidFill>
                          <a:schemeClr val="tx1"/>
                        </a:solidFill>
                      </a:endParaRPr>
                    </a:p>
                  </a:txBody>
                  <a:tcPr marL="0" marR="0" marT="0" marB="0" anchor="ctr">
                    <a:noFill/>
                  </a:tcPr>
                </a:tc>
              </a:tr>
              <a:tr h="432048">
                <a:tc>
                  <a:txBody>
                    <a:bodyPr/>
                    <a:lstStyle/>
                    <a:p>
                      <a:pPr algn="r"/>
                      <a:r>
                        <a:rPr lang="en-GB" sz="700" b="0" dirty="0" smtClean="0">
                          <a:solidFill>
                            <a:schemeClr val="tx1"/>
                          </a:solidFill>
                        </a:rPr>
                        <a:t>0.002</a:t>
                      </a:r>
                      <a:endParaRPr lang="en-GB" sz="700" b="0" dirty="0">
                        <a:solidFill>
                          <a:schemeClr val="tx1"/>
                        </a:solidFill>
                      </a:endParaRPr>
                    </a:p>
                  </a:txBody>
                  <a:tcPr marL="0" marR="0" marT="0" marB="0" anchor="ctr">
                    <a:noFill/>
                  </a:tcPr>
                </a:tc>
              </a:tr>
              <a:tr h="432048">
                <a:tc>
                  <a:txBody>
                    <a:bodyPr/>
                    <a:lstStyle/>
                    <a:p>
                      <a:pPr algn="r"/>
                      <a:r>
                        <a:rPr lang="en-GB" sz="700" b="0" dirty="0" smtClean="0">
                          <a:solidFill>
                            <a:schemeClr val="tx1"/>
                          </a:solidFill>
                        </a:rPr>
                        <a:t>0.001</a:t>
                      </a:r>
                      <a:endParaRPr lang="en-GB" sz="700" b="0" dirty="0">
                        <a:solidFill>
                          <a:schemeClr val="tx1"/>
                        </a:solidFill>
                      </a:endParaRPr>
                    </a:p>
                  </a:txBody>
                  <a:tcPr marL="0" marR="0" marT="0" marB="0" anchor="ctr">
                    <a:noFill/>
                  </a:tcPr>
                </a:tc>
              </a:tr>
              <a:tr h="432048">
                <a:tc>
                  <a:txBody>
                    <a:bodyPr/>
                    <a:lstStyle/>
                    <a:p>
                      <a:pPr algn="r"/>
                      <a:r>
                        <a:rPr lang="en-GB" sz="700" b="0" dirty="0" smtClean="0">
                          <a:solidFill>
                            <a:schemeClr val="tx1"/>
                          </a:solidFill>
                        </a:rPr>
                        <a:t>0</a:t>
                      </a:r>
                      <a:endParaRPr lang="en-GB" sz="700" b="0" dirty="0">
                        <a:solidFill>
                          <a:schemeClr val="tx1"/>
                        </a:solidFill>
                      </a:endParaRPr>
                    </a:p>
                  </a:txBody>
                  <a:tcPr marL="0" marR="0" marT="0" marB="0" anchor="ctr">
                    <a:noFill/>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696695084"/>
              </p:ext>
            </p:extLst>
          </p:nvPr>
        </p:nvGraphicFramePr>
        <p:xfrm>
          <a:off x="5677532" y="5858077"/>
          <a:ext cx="2827480" cy="154067"/>
        </p:xfrm>
        <a:graphic>
          <a:graphicData uri="http://schemas.openxmlformats.org/drawingml/2006/table">
            <a:tbl>
              <a:tblPr firstRow="1" bandRow="1">
                <a:tableStyleId>{4F870FC3-41F4-4639-9F92-194A608F593C}</a:tableStyleId>
              </a:tblPr>
              <a:tblGrid>
                <a:gridCol w="282748"/>
                <a:gridCol w="282748"/>
                <a:gridCol w="282748"/>
                <a:gridCol w="282748"/>
                <a:gridCol w="282748"/>
                <a:gridCol w="282748"/>
                <a:gridCol w="282748"/>
                <a:gridCol w="282748"/>
                <a:gridCol w="282748"/>
                <a:gridCol w="282748"/>
              </a:tblGrid>
              <a:tr h="154067">
                <a:tc>
                  <a:txBody>
                    <a:bodyPr/>
                    <a:lstStyle/>
                    <a:p>
                      <a:pPr algn="ctr"/>
                      <a:r>
                        <a:rPr lang="en-GB" sz="700" b="0" dirty="0" smtClean="0">
                          <a:solidFill>
                            <a:schemeClr val="tx1"/>
                          </a:solidFill>
                        </a:rPr>
                        <a:t>1995</a:t>
                      </a:r>
                      <a:endParaRPr lang="en-GB" sz="700" b="0" dirty="0">
                        <a:solidFill>
                          <a:schemeClr val="tx1"/>
                        </a:solidFill>
                      </a:endParaRPr>
                    </a:p>
                  </a:txBody>
                  <a:tcPr marL="0" marR="0" marT="0" marB="0">
                    <a:noFill/>
                  </a:tcPr>
                </a:tc>
                <a:tc>
                  <a:txBody>
                    <a:bodyPr/>
                    <a:lstStyle/>
                    <a:p>
                      <a:pPr algn="ctr"/>
                      <a:r>
                        <a:rPr lang="en-GB" sz="700" b="0" dirty="0" smtClean="0">
                          <a:solidFill>
                            <a:schemeClr val="tx1"/>
                          </a:solidFill>
                        </a:rPr>
                        <a:t>2000</a:t>
                      </a:r>
                      <a:endParaRPr lang="en-GB" sz="700" b="0" dirty="0">
                        <a:solidFill>
                          <a:schemeClr val="tx1"/>
                        </a:solidFill>
                      </a:endParaRPr>
                    </a:p>
                  </a:txBody>
                  <a:tcPr marL="0" marR="0" marT="0" marB="0">
                    <a:noFill/>
                  </a:tcPr>
                </a:tc>
                <a:tc>
                  <a:txBody>
                    <a:bodyPr/>
                    <a:lstStyle/>
                    <a:p>
                      <a:pPr algn="ctr"/>
                      <a:r>
                        <a:rPr lang="en-GB" sz="700" b="0" dirty="0" smtClean="0">
                          <a:solidFill>
                            <a:schemeClr val="tx1"/>
                          </a:solidFill>
                        </a:rPr>
                        <a:t>2005</a:t>
                      </a:r>
                      <a:endParaRPr lang="en-GB" sz="700" b="0" dirty="0">
                        <a:solidFill>
                          <a:schemeClr val="tx1"/>
                        </a:solidFill>
                      </a:endParaRPr>
                    </a:p>
                  </a:txBody>
                  <a:tcPr marL="0" marR="0" marT="0" marB="0">
                    <a:noFill/>
                  </a:tcPr>
                </a:tc>
                <a:tc>
                  <a:txBody>
                    <a:bodyPr/>
                    <a:lstStyle/>
                    <a:p>
                      <a:pPr algn="ctr"/>
                      <a:r>
                        <a:rPr lang="en-GB" sz="700" b="0" dirty="0" smtClean="0">
                          <a:solidFill>
                            <a:schemeClr val="tx1"/>
                          </a:solidFill>
                        </a:rPr>
                        <a:t>2010</a:t>
                      </a:r>
                      <a:endParaRPr lang="en-GB" sz="700" b="0" dirty="0">
                        <a:solidFill>
                          <a:schemeClr val="tx1"/>
                        </a:solidFill>
                      </a:endParaRPr>
                    </a:p>
                  </a:txBody>
                  <a:tcPr marL="0" marR="0" marT="0" marB="0">
                    <a:noFill/>
                  </a:tcPr>
                </a:tc>
                <a:tc>
                  <a:txBody>
                    <a:bodyPr/>
                    <a:lstStyle/>
                    <a:p>
                      <a:pPr algn="ctr"/>
                      <a:r>
                        <a:rPr lang="en-GB" sz="700" b="0" dirty="0" smtClean="0">
                          <a:solidFill>
                            <a:schemeClr val="tx1"/>
                          </a:solidFill>
                        </a:rPr>
                        <a:t>2015</a:t>
                      </a:r>
                      <a:endParaRPr lang="en-GB" sz="700" b="0" dirty="0">
                        <a:solidFill>
                          <a:schemeClr val="tx1"/>
                        </a:solidFill>
                      </a:endParaRPr>
                    </a:p>
                  </a:txBody>
                  <a:tcPr marL="0" marR="0" marT="0" marB="0">
                    <a:noFill/>
                  </a:tcPr>
                </a:tc>
                <a:tc>
                  <a:txBody>
                    <a:bodyPr/>
                    <a:lstStyle/>
                    <a:p>
                      <a:pPr algn="ctr"/>
                      <a:r>
                        <a:rPr lang="en-GB" sz="700" b="0" dirty="0" smtClean="0">
                          <a:solidFill>
                            <a:schemeClr val="tx1"/>
                          </a:solidFill>
                        </a:rPr>
                        <a:t>2020</a:t>
                      </a:r>
                      <a:endParaRPr lang="en-GB" sz="700" b="0" dirty="0">
                        <a:solidFill>
                          <a:schemeClr val="tx1"/>
                        </a:solidFill>
                      </a:endParaRPr>
                    </a:p>
                  </a:txBody>
                  <a:tcPr marL="0" marR="0" marT="0" marB="0">
                    <a:noFill/>
                  </a:tcPr>
                </a:tc>
                <a:tc>
                  <a:txBody>
                    <a:bodyPr/>
                    <a:lstStyle/>
                    <a:p>
                      <a:pPr algn="ctr"/>
                      <a:r>
                        <a:rPr lang="en-GB" sz="700" b="0" dirty="0" smtClean="0">
                          <a:solidFill>
                            <a:schemeClr val="tx1"/>
                          </a:solidFill>
                        </a:rPr>
                        <a:t>2025</a:t>
                      </a:r>
                      <a:endParaRPr lang="en-GB" sz="700" b="0" dirty="0">
                        <a:solidFill>
                          <a:schemeClr val="tx1"/>
                        </a:solidFill>
                      </a:endParaRPr>
                    </a:p>
                  </a:txBody>
                  <a:tcPr marL="0" marR="0" marT="0" marB="0">
                    <a:noFill/>
                  </a:tcPr>
                </a:tc>
                <a:tc>
                  <a:txBody>
                    <a:bodyPr/>
                    <a:lstStyle/>
                    <a:p>
                      <a:pPr algn="ctr"/>
                      <a:r>
                        <a:rPr lang="en-GB" sz="700" b="0" dirty="0" smtClean="0">
                          <a:solidFill>
                            <a:schemeClr val="tx1"/>
                          </a:solidFill>
                        </a:rPr>
                        <a:t>2030</a:t>
                      </a:r>
                      <a:endParaRPr lang="en-GB" sz="700" b="0" dirty="0">
                        <a:solidFill>
                          <a:schemeClr val="tx1"/>
                        </a:solidFill>
                      </a:endParaRPr>
                    </a:p>
                  </a:txBody>
                  <a:tcPr marL="0" marR="0" marT="0" marB="0">
                    <a:noFill/>
                  </a:tcPr>
                </a:tc>
                <a:tc>
                  <a:txBody>
                    <a:bodyPr/>
                    <a:lstStyle/>
                    <a:p>
                      <a:pPr algn="ctr"/>
                      <a:r>
                        <a:rPr lang="en-GB" sz="700" b="0" dirty="0" smtClean="0">
                          <a:solidFill>
                            <a:schemeClr val="tx1"/>
                          </a:solidFill>
                        </a:rPr>
                        <a:t>2035</a:t>
                      </a:r>
                      <a:endParaRPr lang="en-GB" sz="700" b="0" dirty="0">
                        <a:solidFill>
                          <a:schemeClr val="tx1"/>
                        </a:solidFill>
                      </a:endParaRPr>
                    </a:p>
                  </a:txBody>
                  <a:tcPr marL="0" marR="0" marT="0" marB="0">
                    <a:noFill/>
                  </a:tcPr>
                </a:tc>
                <a:tc>
                  <a:txBody>
                    <a:bodyPr/>
                    <a:lstStyle/>
                    <a:p>
                      <a:pPr algn="ctr"/>
                      <a:r>
                        <a:rPr lang="en-GB" sz="700" b="0" dirty="0" smtClean="0">
                          <a:solidFill>
                            <a:schemeClr val="tx1"/>
                          </a:solidFill>
                        </a:rPr>
                        <a:t>2040</a:t>
                      </a:r>
                      <a:endParaRPr lang="en-GB" sz="700" b="0" dirty="0">
                        <a:solidFill>
                          <a:schemeClr val="tx1"/>
                        </a:solidFill>
                      </a:endParaRPr>
                    </a:p>
                  </a:txBody>
                  <a:tcPr marL="0" marR="0" marT="0" marB="0">
                    <a:noFill/>
                  </a:tcPr>
                </a:tc>
              </a:tr>
            </a:tbl>
          </a:graphicData>
        </a:graphic>
      </p:graphicFrame>
      <p:sp>
        <p:nvSpPr>
          <p:cNvPr id="20" name="Rectangle 19"/>
          <p:cNvSpPr/>
          <p:nvPr/>
        </p:nvSpPr>
        <p:spPr>
          <a:xfrm rot="16200000">
            <a:off x="4130111" y="4369459"/>
            <a:ext cx="2048959" cy="261610"/>
          </a:xfrm>
          <a:prstGeom prst="rect">
            <a:avLst/>
          </a:prstGeom>
        </p:spPr>
        <p:txBody>
          <a:bodyPr wrap="none">
            <a:spAutoFit/>
          </a:bodyPr>
          <a:lstStyle/>
          <a:p>
            <a:r>
              <a:rPr lang="en-GB" sz="1100" dirty="0">
                <a:latin typeface="SwissReSans" pitchFamily="34" charset="0"/>
              </a:rPr>
              <a:t>% of mortality improvements </a:t>
            </a:r>
            <a:endParaRPr lang="en-GB" sz="1100" dirty="0"/>
          </a:p>
        </p:txBody>
      </p:sp>
    </p:spTree>
    <p:extLst>
      <p:ext uri="{BB962C8B-B14F-4D97-AF65-F5344CB8AC3E}">
        <p14:creationId xmlns:p14="http://schemas.microsoft.com/office/powerpoint/2010/main" val="18182902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6586" y="514667"/>
            <a:ext cx="7991474" cy="692647"/>
          </a:xfrm>
        </p:spPr>
        <p:txBody>
          <a:bodyPr/>
          <a:lstStyle/>
          <a:p>
            <a:r>
              <a:rPr lang="en-GB" dirty="0" smtClean="0">
                <a:solidFill>
                  <a:srgbClr val="7030A0"/>
                </a:solidFill>
              </a:rPr>
              <a:t>US hurricanes</a:t>
            </a:r>
            <a:br>
              <a:rPr lang="en-GB" dirty="0" smtClean="0">
                <a:solidFill>
                  <a:srgbClr val="7030A0"/>
                </a:solidFill>
              </a:rPr>
            </a:br>
            <a:r>
              <a:rPr lang="en-GB" sz="2000" i="1" dirty="0" smtClean="0">
                <a:solidFill>
                  <a:srgbClr val="7030A0"/>
                </a:solidFill>
              </a:rPr>
              <a:t>Cyclicality of </a:t>
            </a:r>
            <a:r>
              <a:rPr lang="en-GB" sz="2000" i="1" dirty="0">
                <a:solidFill>
                  <a:srgbClr val="7030A0"/>
                </a:solidFill>
              </a:rPr>
              <a:t>hurricane activity </a:t>
            </a:r>
            <a:r>
              <a:rPr lang="en-GB" sz="2000" i="1" dirty="0" smtClean="0">
                <a:solidFill>
                  <a:srgbClr val="7030A0"/>
                </a:solidFill>
              </a:rPr>
              <a:t>identified, forecasts remain challenging</a:t>
            </a:r>
            <a:r>
              <a:rPr lang="en-GB" sz="2000" dirty="0" smtClean="0"/>
              <a:t/>
            </a:r>
            <a:br>
              <a:rPr lang="en-GB" sz="2000" dirty="0" smtClean="0"/>
            </a:br>
            <a:endParaRPr lang="en-GB" sz="2000" i="1" dirty="0"/>
          </a:p>
        </p:txBody>
      </p:sp>
      <p:graphicFrame>
        <p:nvGraphicFramePr>
          <p:cNvPr id="29" name="Content Placeholder 4"/>
          <p:cNvGraphicFramePr>
            <a:graphicFrameLocks/>
          </p:cNvGraphicFramePr>
          <p:nvPr>
            <p:extLst>
              <p:ext uri="{D42A27DB-BD31-4B8C-83A1-F6EECF244321}">
                <p14:modId xmlns:p14="http://schemas.microsoft.com/office/powerpoint/2010/main" val="497196211"/>
              </p:ext>
            </p:extLst>
          </p:nvPr>
        </p:nvGraphicFramePr>
        <p:xfrm>
          <a:off x="466344" y="1628772"/>
          <a:ext cx="8209345" cy="4772027"/>
        </p:xfrm>
        <a:graphic>
          <a:graphicData uri="http://schemas.openxmlformats.org/drawingml/2006/table">
            <a:tbl>
              <a:tblPr firstRow="1" bandRow="1">
                <a:tableStyleId>{4F870FC3-41F4-4639-9F92-194A608F593C}</a:tableStyleId>
              </a:tblPr>
              <a:tblGrid>
                <a:gridCol w="813023"/>
                <a:gridCol w="3698161"/>
                <a:gridCol w="3698161"/>
              </a:tblGrid>
              <a:tr h="1561933">
                <a:tc>
                  <a:txBody>
                    <a:bodyPr/>
                    <a:lstStyle/>
                    <a:p>
                      <a:pPr algn="ctr"/>
                      <a:r>
                        <a:rPr lang="en-GB" sz="1400" b="0" dirty="0" smtClean="0">
                          <a:solidFill>
                            <a:schemeClr val="bg1"/>
                          </a:solidFill>
                        </a:rPr>
                        <a:t>Context</a:t>
                      </a:r>
                      <a:endParaRPr lang="en-GB" sz="1400" b="0" dirty="0">
                        <a:solidFill>
                          <a:schemeClr val="bg1"/>
                        </a:solidFill>
                      </a:endParaRPr>
                    </a:p>
                  </a:txBody>
                  <a:tcPr vert="vert27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solidFill>
                  </a:tcPr>
                </a:tc>
                <a:tc>
                  <a:txBody>
                    <a:bodyPr/>
                    <a:lstStyle/>
                    <a:p>
                      <a:pPr marL="177800" marR="0" lvl="0" indent="-17780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GB" sz="1400" b="0" baseline="0" dirty="0" smtClean="0">
                          <a:solidFill>
                            <a:schemeClr val="tx1"/>
                          </a:solidFill>
                        </a:rPr>
                        <a:t>Strength of the Gulf Stream in the North Atlantic oscillates with a periodicity of approximately 50 years</a:t>
                      </a:r>
                    </a:p>
                    <a:p>
                      <a:pPr marL="177800" marR="0" lvl="0" indent="-17780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GB" sz="1400" b="0" baseline="0" dirty="0" smtClean="0">
                          <a:solidFill>
                            <a:schemeClr val="tx1"/>
                          </a:solidFill>
                        </a:rPr>
                        <a:t>Known as the Atlantic Mul</a:t>
                      </a:r>
                      <a:r>
                        <a:rPr lang="en-GB" sz="1400" b="0" u="none" baseline="0" dirty="0" smtClean="0">
                          <a:solidFill>
                            <a:schemeClr val="tx1"/>
                          </a:solidFill>
                        </a:rPr>
                        <a:t>ti-d</a:t>
                      </a:r>
                      <a:r>
                        <a:rPr lang="en-GB" sz="1400" b="0" baseline="0" dirty="0" smtClean="0">
                          <a:solidFill>
                            <a:schemeClr val="tx1"/>
                          </a:solidFill>
                        </a:rPr>
                        <a:t>ecadal Oscillation (AMO)</a:t>
                      </a:r>
                    </a:p>
                    <a:p>
                      <a:pPr marL="177800" indent="-177800">
                        <a:spcBef>
                          <a:spcPts val="600"/>
                        </a:spcBef>
                        <a:buFont typeface="Arial" panose="020B0604020202020204" pitchFamily="34" charset="0"/>
                        <a:buChar char="•"/>
                      </a:pPr>
                      <a:endParaRPr lang="en-GB" sz="1400" b="0" dirty="0" smtClean="0">
                        <a:solidFill>
                          <a:schemeClr val="tx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20000"/>
                        <a:lumOff val="80000"/>
                      </a:schemeClr>
                    </a:solidFill>
                  </a:tcPr>
                </a:tc>
                <a:tc rowSpan="2">
                  <a:txBody>
                    <a:bodyPr/>
                    <a:lstStyle/>
                    <a:p>
                      <a:pPr>
                        <a:spcBef>
                          <a:spcPts val="600"/>
                        </a:spcBef>
                      </a:pPr>
                      <a:endParaRPr lang="en-GB" sz="1400" b="0" dirty="0">
                        <a:solidFill>
                          <a:schemeClr val="tx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20000"/>
                        <a:lumOff val="80000"/>
                      </a:schemeClr>
                    </a:solidFill>
                  </a:tcPr>
                </a:tc>
              </a:tr>
              <a:tr h="3210094">
                <a:tc>
                  <a:txBody>
                    <a:bodyPr/>
                    <a:lstStyle/>
                    <a:p>
                      <a:pPr algn="ctr"/>
                      <a:r>
                        <a:rPr lang="en-GB" sz="1400" dirty="0" smtClean="0">
                          <a:solidFill>
                            <a:schemeClr val="bg1"/>
                          </a:solidFill>
                        </a:rPr>
                        <a:t>Drivers that explain</a:t>
                      </a:r>
                      <a:r>
                        <a:rPr lang="en-GB" sz="1400" baseline="0" dirty="0" smtClean="0">
                          <a:solidFill>
                            <a:schemeClr val="bg1"/>
                          </a:solidFill>
                        </a:rPr>
                        <a:t> history</a:t>
                      </a:r>
                      <a:endParaRPr lang="en-GB" sz="1400" dirty="0">
                        <a:solidFill>
                          <a:schemeClr val="bg1"/>
                        </a:solidFill>
                      </a:endParaRPr>
                    </a:p>
                  </a:txBody>
                  <a:tcPr vert="vert27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solidFill>
                  </a:tcPr>
                </a:tc>
                <a:tc>
                  <a:txBody>
                    <a:bodyPr/>
                    <a:lstStyle/>
                    <a:p>
                      <a:pPr marL="177800" marR="0" lvl="0" indent="-1778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GB" sz="1400" b="0" baseline="0" dirty="0" smtClean="0">
                          <a:solidFill>
                            <a:schemeClr val="tx1"/>
                          </a:solidFill>
                        </a:rPr>
                        <a:t>AMO influences the </a:t>
                      </a:r>
                      <a:r>
                        <a:rPr lang="en-GB" sz="1400" b="1" baseline="0" dirty="0" smtClean="0">
                          <a:solidFill>
                            <a:schemeClr val="tx1"/>
                          </a:solidFill>
                        </a:rPr>
                        <a:t>average sea surface temperature</a:t>
                      </a:r>
                      <a:r>
                        <a:rPr lang="en-GB" sz="1400" b="0" baseline="0" dirty="0" smtClean="0">
                          <a:solidFill>
                            <a:schemeClr val="tx1"/>
                          </a:solidFill>
                        </a:rPr>
                        <a:t> (SST) in the North Atlantic, which in turn affects hurricane activity</a:t>
                      </a:r>
                    </a:p>
                    <a:p>
                      <a:pPr marL="177800" marR="0" lvl="0" indent="-17780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GB" sz="1400" b="0" dirty="0" smtClean="0">
                          <a:solidFill>
                            <a:schemeClr val="tx1"/>
                          </a:solidFill>
                        </a:rPr>
                        <a:t>Correlation</a:t>
                      </a:r>
                      <a:r>
                        <a:rPr lang="en-GB" sz="1400" b="0" baseline="0" dirty="0" smtClean="0">
                          <a:solidFill>
                            <a:schemeClr val="tx1"/>
                          </a:solidFill>
                        </a:rPr>
                        <a:t> between SST and hurricane activity is statistically significant</a:t>
                      </a:r>
                      <a:endParaRPr lang="en-GB" sz="1400" b="0" dirty="0" smtClean="0">
                        <a:solidFill>
                          <a:schemeClr val="tx1"/>
                        </a:solidFill>
                      </a:endParaRPr>
                    </a:p>
                    <a:p>
                      <a:pPr marL="177800" marR="0" lvl="0" indent="-17780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GB" sz="1400" b="0" dirty="0" smtClean="0">
                          <a:solidFill>
                            <a:schemeClr val="tx1"/>
                          </a:solidFill>
                        </a:rPr>
                        <a:t>Current warm phase </a:t>
                      </a:r>
                      <a:r>
                        <a:rPr lang="en-GB" sz="1400" b="0" baseline="0" dirty="0" smtClean="0">
                          <a:solidFill>
                            <a:schemeClr val="tx1"/>
                          </a:solidFill>
                        </a:rPr>
                        <a:t>started approximately in 199</a:t>
                      </a:r>
                      <a:r>
                        <a:rPr lang="en-GB" sz="1400" b="0" u="none" baseline="0" dirty="0" smtClean="0">
                          <a:solidFill>
                            <a:schemeClr val="tx1"/>
                          </a:solidFill>
                        </a:rPr>
                        <a:t>5</a:t>
                      </a:r>
                      <a:r>
                        <a:rPr lang="en-GB" sz="1400" b="0" baseline="0" dirty="0" smtClean="0">
                          <a:solidFill>
                            <a:schemeClr val="tx1"/>
                          </a:solidFill>
                        </a:rPr>
                        <a:t> </a:t>
                      </a:r>
                    </a:p>
                    <a:p>
                      <a:pPr marL="177800" marR="0" lvl="0" indent="-17780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GB" sz="1400" b="0" baseline="0" dirty="0" smtClean="0">
                          <a:solidFill>
                            <a:schemeClr val="tx1"/>
                          </a:solidFill>
                        </a:rPr>
                        <a:t>No consensus amon</a:t>
                      </a:r>
                      <a:r>
                        <a:rPr lang="en-GB" sz="1400" b="0" u="none" baseline="0" dirty="0" smtClean="0">
                          <a:solidFill>
                            <a:schemeClr val="tx1"/>
                          </a:solidFill>
                        </a:rPr>
                        <a:t>g</a:t>
                      </a:r>
                      <a:r>
                        <a:rPr lang="en-GB" sz="1400" b="0" baseline="0" dirty="0" smtClean="0">
                          <a:solidFill>
                            <a:schemeClr val="tx1"/>
                          </a:solidFill>
                        </a:rPr>
                        <a:t> </a:t>
                      </a:r>
                      <a:r>
                        <a:rPr lang="en-GB" sz="1400" b="0" u="none" strike="noStrike" baseline="0" dirty="0" smtClean="0">
                          <a:solidFill>
                            <a:schemeClr val="tx1"/>
                          </a:solidFill>
                        </a:rPr>
                        <a:t>scientists on when the next cold phase might start</a:t>
                      </a:r>
                    </a:p>
                    <a:p>
                      <a:pPr marL="177800" marR="0" lvl="0" indent="-17780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lang="en-GB" sz="1400" b="0" baseline="0" dirty="0" smtClean="0">
                        <a:solidFill>
                          <a:schemeClr val="tx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20000"/>
                        <a:lumOff val="80000"/>
                      </a:schemeClr>
                    </a:solidFill>
                  </a:tcPr>
                </a:tc>
                <a:tc vMerge="1">
                  <a:txBody>
                    <a:bodyPr/>
                    <a:lstStyle/>
                    <a:p>
                      <a:endParaRPr lang="en-GB"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20000"/>
                        <a:lumOff val="80000"/>
                      </a:schemeClr>
                    </a:solidFill>
                  </a:tcPr>
                </a:tc>
              </a:tr>
            </a:tbl>
          </a:graphicData>
        </a:graphic>
      </p:graphicFrame>
      <p:sp>
        <p:nvSpPr>
          <p:cNvPr id="2" name="Slide Number Placeholder 1"/>
          <p:cNvSpPr>
            <a:spLocks noGrp="1"/>
          </p:cNvSpPr>
          <p:nvPr>
            <p:ph type="sldNum" sz="quarter" idx="12"/>
          </p:nvPr>
        </p:nvSpPr>
        <p:spPr/>
        <p:txBody>
          <a:bodyPr/>
          <a:lstStyle/>
          <a:p>
            <a:fld id="{5E4D2043-7E31-4A53-BD33-72A88E682172}" type="slidenum">
              <a:rPr lang="en-GB" smtClean="0"/>
              <a:pPr/>
              <a:t>16</a:t>
            </a:fld>
            <a:endParaRPr lang="en-GB" dirty="0"/>
          </a:p>
        </p:txBody>
      </p:sp>
      <p:pic>
        <p:nvPicPr>
          <p:cNvPr id="5" name="Picture 10"/>
          <p:cNvPicPr>
            <a:picLocks noChangeAspect="1"/>
          </p:cNvPicPr>
          <p:nvPr/>
        </p:nvPicPr>
        <p:blipFill>
          <a:blip r:embed="rId2"/>
          <a:stretch>
            <a:fillRect/>
          </a:stretch>
        </p:blipFill>
        <p:spPr>
          <a:xfrm>
            <a:off x="5487705" y="1682899"/>
            <a:ext cx="2901930" cy="1800965"/>
          </a:xfrm>
          <a:prstGeom prst="rect">
            <a:avLst/>
          </a:prstGeom>
        </p:spPr>
      </p:pic>
      <p:graphicFrame>
        <p:nvGraphicFramePr>
          <p:cNvPr id="6" name="Chart 5"/>
          <p:cNvGraphicFramePr>
            <a:graphicFrameLocks/>
          </p:cNvGraphicFramePr>
          <p:nvPr>
            <p:extLst>
              <p:ext uri="{D42A27DB-BD31-4B8C-83A1-F6EECF244321}">
                <p14:modId xmlns:p14="http://schemas.microsoft.com/office/powerpoint/2010/main" val="1065939176"/>
              </p:ext>
            </p:extLst>
          </p:nvPr>
        </p:nvGraphicFramePr>
        <p:xfrm>
          <a:off x="5148065" y="3675888"/>
          <a:ext cx="3474680" cy="2588966"/>
        </p:xfrm>
        <a:graphic>
          <a:graphicData uri="http://schemas.openxmlformats.org/drawingml/2006/chart">
            <c:chart xmlns:c="http://schemas.openxmlformats.org/drawingml/2006/chart" xmlns:r="http://schemas.openxmlformats.org/officeDocument/2006/relationships" r:id="rId3"/>
          </a:graphicData>
        </a:graphic>
      </p:graphicFrame>
      <p:sp>
        <p:nvSpPr>
          <p:cNvPr id="7" name="Down Arrow 6"/>
          <p:cNvSpPr/>
          <p:nvPr/>
        </p:nvSpPr>
        <p:spPr>
          <a:xfrm rot="6410671">
            <a:off x="6950636" y="5056671"/>
            <a:ext cx="65505" cy="503767"/>
          </a:xfrm>
          <a:prstGeom prst="downArrow">
            <a:avLst>
              <a:gd name="adj1" fmla="val 17249"/>
              <a:gd name="adj2" fmla="val 103799"/>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8" name="TextBox 1"/>
          <p:cNvSpPr txBox="1"/>
          <p:nvPr/>
        </p:nvSpPr>
        <p:spPr>
          <a:xfrm>
            <a:off x="7286899" y="5088854"/>
            <a:ext cx="1575038" cy="648077"/>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100" dirty="0" smtClean="0">
                <a:solidFill>
                  <a:schemeClr val="tx1"/>
                </a:solidFill>
              </a:rPr>
              <a:t>SST anomaly</a:t>
            </a:r>
          </a:p>
          <a:p>
            <a:r>
              <a:rPr lang="en-US" sz="1100" dirty="0" smtClean="0">
                <a:solidFill>
                  <a:schemeClr val="accent3"/>
                </a:solidFill>
              </a:rPr>
              <a:t>- Monthly</a:t>
            </a:r>
          </a:p>
          <a:p>
            <a:r>
              <a:rPr lang="en-US" sz="1100" dirty="0" smtClean="0">
                <a:solidFill>
                  <a:srgbClr val="FFA02F"/>
                </a:solidFill>
              </a:rPr>
              <a:t>- 3-year </a:t>
            </a:r>
            <a:r>
              <a:rPr lang="en-US" sz="1100" dirty="0">
                <a:solidFill>
                  <a:srgbClr val="FFA02F"/>
                </a:solidFill>
              </a:rPr>
              <a:t>moving </a:t>
            </a:r>
            <a:r>
              <a:rPr lang="en-US" sz="1100" dirty="0" smtClean="0">
                <a:solidFill>
                  <a:srgbClr val="FFA02F"/>
                </a:solidFill>
              </a:rPr>
              <a:t>average</a:t>
            </a:r>
          </a:p>
        </p:txBody>
      </p:sp>
    </p:spTree>
    <p:extLst>
      <p:ext uri="{BB962C8B-B14F-4D97-AF65-F5344CB8AC3E}">
        <p14:creationId xmlns:p14="http://schemas.microsoft.com/office/powerpoint/2010/main" val="38616528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11560" y="1124745"/>
            <a:ext cx="7992888" cy="2160239"/>
          </a:xfrm>
        </p:spPr>
        <p:txBody>
          <a:bodyPr/>
          <a:lstStyle/>
          <a:p>
            <a:pPr>
              <a:spcBef>
                <a:spcPts val="900"/>
              </a:spcBef>
            </a:pPr>
            <a:r>
              <a:rPr lang="en-GB" sz="1600" dirty="0" smtClean="0">
                <a:solidFill>
                  <a:schemeClr val="tx1"/>
                </a:solidFill>
              </a:rPr>
              <a:t>Based on earthquake (EQ) records over the last 105 years,  we expect 1 earthquake larger than Magnitude (M) 8.5 every 7 years.</a:t>
            </a:r>
          </a:p>
          <a:p>
            <a:pPr lvl="1">
              <a:spcBef>
                <a:spcPts val="900"/>
              </a:spcBef>
            </a:pPr>
            <a:r>
              <a:rPr lang="en-GB" sz="1400" dirty="0" smtClean="0">
                <a:solidFill>
                  <a:schemeClr val="tx1"/>
                </a:solidFill>
              </a:rPr>
              <a:t>Since 2004, 5 earthquakes of M≥ 8.5 have occurred (1 in 2.8 years).</a:t>
            </a:r>
          </a:p>
          <a:p>
            <a:pPr lvl="1">
              <a:spcBef>
                <a:spcPts val="900"/>
              </a:spcBef>
            </a:pPr>
            <a:r>
              <a:rPr lang="en-GB" sz="1400" dirty="0" smtClean="0">
                <a:solidFill>
                  <a:schemeClr val="tx1"/>
                </a:solidFill>
              </a:rPr>
              <a:t>Between 1950 and1964, 6 earthquakes of  M≥8.5 occurred (1 in 1.8 years).</a:t>
            </a:r>
          </a:p>
          <a:p>
            <a:pPr lvl="1">
              <a:spcBef>
                <a:spcPts val="900"/>
              </a:spcBef>
            </a:pPr>
            <a:r>
              <a:rPr lang="en-GB" sz="1400" dirty="0" smtClean="0">
                <a:solidFill>
                  <a:schemeClr val="tx1"/>
                </a:solidFill>
              </a:rPr>
              <a:t>Between 1906 and 1923, 5 earthquakes of M≥8.5 occurred (1 in 3.4 years).</a:t>
            </a:r>
          </a:p>
          <a:p>
            <a:pPr>
              <a:spcBef>
                <a:spcPts val="900"/>
              </a:spcBef>
            </a:pPr>
            <a:r>
              <a:rPr lang="en-US" sz="1600" dirty="0" smtClean="0">
                <a:solidFill>
                  <a:schemeClr val="tx1"/>
                </a:solidFill>
              </a:rPr>
              <a:t>2011 Japan earthquake is among five M9.0 and larger events observed since 1900.</a:t>
            </a:r>
          </a:p>
          <a:p>
            <a:pPr lvl="1">
              <a:spcBef>
                <a:spcPts val="900"/>
              </a:spcBef>
            </a:pPr>
            <a:endParaRPr lang="en-GB" sz="1400" dirty="0" smtClean="0"/>
          </a:p>
          <a:p>
            <a:pPr>
              <a:spcBef>
                <a:spcPts val="900"/>
              </a:spcBef>
              <a:buNone/>
            </a:pPr>
            <a:r>
              <a:rPr lang="en-GB" sz="1400" dirty="0" smtClean="0"/>
              <a:t/>
            </a:r>
            <a:br>
              <a:rPr lang="en-GB" sz="1400" dirty="0" smtClean="0"/>
            </a:br>
            <a:endParaRPr lang="en-GB" sz="1400" dirty="0" smtClean="0"/>
          </a:p>
          <a:p>
            <a:pPr>
              <a:spcBef>
                <a:spcPts val="900"/>
              </a:spcBef>
            </a:pPr>
            <a:endParaRPr lang="en-GB" sz="1400" dirty="0" smtClean="0"/>
          </a:p>
          <a:p>
            <a:pPr>
              <a:spcBef>
                <a:spcPts val="900"/>
              </a:spcBef>
            </a:pPr>
            <a:endParaRPr lang="en-GB" sz="1400" dirty="0" smtClean="0"/>
          </a:p>
          <a:p>
            <a:pPr>
              <a:spcBef>
                <a:spcPts val="900"/>
              </a:spcBef>
            </a:pPr>
            <a:endParaRPr lang="en-GB" sz="1400" dirty="0" smtClean="0"/>
          </a:p>
          <a:p>
            <a:pPr>
              <a:spcBef>
                <a:spcPts val="900"/>
              </a:spcBef>
            </a:pPr>
            <a:endParaRPr lang="en-GB" sz="1400" dirty="0" smtClean="0"/>
          </a:p>
        </p:txBody>
      </p:sp>
      <p:sp>
        <p:nvSpPr>
          <p:cNvPr id="3" name="Slide Number Placeholder 2"/>
          <p:cNvSpPr>
            <a:spLocks noGrp="1"/>
          </p:cNvSpPr>
          <p:nvPr>
            <p:ph type="sldNum" sz="quarter" idx="11"/>
          </p:nvPr>
        </p:nvSpPr>
        <p:spPr>
          <a:xfrm>
            <a:off x="6804026" y="6246066"/>
            <a:ext cx="175857" cy="168519"/>
          </a:xfrm>
        </p:spPr>
        <p:txBody>
          <a:bodyPr/>
          <a:lstStyle/>
          <a:p>
            <a:fld id="{8E9F59B9-8094-4618-B073-21DD649DF751}" type="slidenum">
              <a:rPr lang="en-GB" smtClean="0"/>
              <a:pPr/>
              <a:t>17</a:t>
            </a:fld>
            <a:endParaRPr lang="en-GB" dirty="0"/>
          </a:p>
        </p:txBody>
      </p:sp>
      <p:sp>
        <p:nvSpPr>
          <p:cNvPr id="4" name="Title 3"/>
          <p:cNvSpPr>
            <a:spLocks noGrp="1"/>
          </p:cNvSpPr>
          <p:nvPr>
            <p:ph type="title"/>
          </p:nvPr>
        </p:nvSpPr>
        <p:spPr>
          <a:xfrm>
            <a:off x="819373" y="392728"/>
            <a:ext cx="5832475" cy="865187"/>
          </a:xfrm>
        </p:spPr>
        <p:txBody>
          <a:bodyPr/>
          <a:lstStyle/>
          <a:p>
            <a:r>
              <a:rPr lang="en-GB" dirty="0" smtClean="0">
                <a:solidFill>
                  <a:srgbClr val="7030A0"/>
                </a:solidFill>
              </a:rPr>
              <a:t>Do big earthquakes cluster? </a:t>
            </a:r>
            <a:endParaRPr lang="en-GB" dirty="0">
              <a:solidFill>
                <a:srgbClr val="7030A0"/>
              </a:solidFill>
            </a:endParaRPr>
          </a:p>
        </p:txBody>
      </p:sp>
      <p:sp>
        <p:nvSpPr>
          <p:cNvPr id="17" name="Rectangle 16"/>
          <p:cNvSpPr/>
          <p:nvPr/>
        </p:nvSpPr>
        <p:spPr>
          <a:xfrm>
            <a:off x="755576" y="3212976"/>
            <a:ext cx="7848872" cy="2880320"/>
          </a:xfrm>
          <a:prstGeom prst="rect">
            <a:avLst/>
          </a:prstGeom>
          <a:solidFill>
            <a:schemeClr val="bg2">
              <a:lumMod val="20000"/>
              <a:lumOff val="8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prstClr val="white"/>
              </a:solidFill>
            </a:endParaRPr>
          </a:p>
        </p:txBody>
      </p:sp>
      <p:sp>
        <p:nvSpPr>
          <p:cNvPr id="18" name="Rectangle 7"/>
          <p:cNvSpPr>
            <a:spLocks noChangeArrowheads="1"/>
          </p:cNvSpPr>
          <p:nvPr/>
        </p:nvSpPr>
        <p:spPr bwMode="gray">
          <a:xfrm>
            <a:off x="6588224" y="3573016"/>
            <a:ext cx="1728192" cy="2304256"/>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lIns="53680" tIns="53680" rIns="53680" bIns="53680"/>
          <a:lstStyle/>
          <a:p>
            <a:pPr marL="180975" indent="-180975" eaLnBrk="0" hangingPunct="0">
              <a:lnSpc>
                <a:spcPct val="96000"/>
              </a:lnSpc>
              <a:spcBef>
                <a:spcPct val="25000"/>
              </a:spcBef>
              <a:buClr>
                <a:prstClr val="white"/>
              </a:buClr>
              <a:buSzPct val="80000"/>
              <a:buFont typeface="Wingdings" pitchFamily="2" charset="2"/>
              <a:buChar char="Ø"/>
            </a:pPr>
            <a:r>
              <a:rPr lang="en-GB" sz="1600" dirty="0" smtClean="0">
                <a:solidFill>
                  <a:prstClr val="white"/>
                </a:solidFill>
              </a:rPr>
              <a:t>It appears that M≥8.5 EQs  occur in cycles lasting about 15 years, each separated by several quiet decades</a:t>
            </a:r>
            <a:endParaRPr lang="en-GB" sz="1600" dirty="0">
              <a:solidFill>
                <a:prstClr val="white"/>
              </a:solidFill>
            </a:endParaRPr>
          </a:p>
        </p:txBody>
      </p:sp>
      <p:grpSp>
        <p:nvGrpSpPr>
          <p:cNvPr id="5" name="Group 18"/>
          <p:cNvGrpSpPr/>
          <p:nvPr/>
        </p:nvGrpSpPr>
        <p:grpSpPr>
          <a:xfrm>
            <a:off x="1187624" y="3284984"/>
            <a:ext cx="5328594" cy="390305"/>
            <a:chOff x="-3" y="3337228"/>
            <a:chExt cx="6708309" cy="422829"/>
          </a:xfrm>
        </p:grpSpPr>
        <p:sp>
          <p:nvSpPr>
            <p:cNvPr id="21" name="Right Brace 20"/>
            <p:cNvSpPr/>
            <p:nvPr/>
          </p:nvSpPr>
          <p:spPr>
            <a:xfrm rot="16200000">
              <a:off x="3218672" y="3184304"/>
              <a:ext cx="167312" cy="984187"/>
            </a:xfrm>
            <a:prstGeom prst="rightBrace">
              <a:avLst/>
            </a:prstGeom>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rgbClr val="283E36"/>
                </a:solidFill>
              </a:endParaRPr>
            </a:p>
          </p:txBody>
        </p:sp>
        <p:sp>
          <p:nvSpPr>
            <p:cNvPr id="22" name="Right Brace 21"/>
            <p:cNvSpPr/>
            <p:nvPr/>
          </p:nvSpPr>
          <p:spPr>
            <a:xfrm rot="16200000">
              <a:off x="6284926" y="3320282"/>
              <a:ext cx="134529" cy="712231"/>
            </a:xfrm>
            <a:prstGeom prst="rightBrace">
              <a:avLst/>
            </a:prstGeom>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rgbClr val="283E36"/>
                </a:solidFill>
              </a:endParaRPr>
            </a:p>
          </p:txBody>
        </p:sp>
        <p:sp>
          <p:nvSpPr>
            <p:cNvPr id="23" name="Right Brace 22"/>
            <p:cNvSpPr/>
            <p:nvPr/>
          </p:nvSpPr>
          <p:spPr>
            <a:xfrm rot="16200000">
              <a:off x="693386" y="3184307"/>
              <a:ext cx="167312" cy="984187"/>
            </a:xfrm>
            <a:prstGeom prst="rightBrace">
              <a:avLst/>
            </a:prstGeom>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rgbClr val="283E36"/>
                </a:solidFill>
              </a:endParaRPr>
            </a:p>
          </p:txBody>
        </p:sp>
        <p:sp>
          <p:nvSpPr>
            <p:cNvPr id="24" name="TextBox 23"/>
            <p:cNvSpPr txBox="1"/>
            <p:nvPr/>
          </p:nvSpPr>
          <p:spPr>
            <a:xfrm>
              <a:off x="-3" y="3337228"/>
              <a:ext cx="1213731" cy="307776"/>
            </a:xfrm>
            <a:prstGeom prst="rect">
              <a:avLst/>
            </a:prstGeom>
            <a:noFill/>
          </p:spPr>
          <p:txBody>
            <a:bodyPr wrap="none" rtlCol="0">
              <a:spAutoFit/>
            </a:bodyPr>
            <a:lstStyle/>
            <a:p>
              <a:r>
                <a:rPr lang="en-GB" sz="1400" dirty="0" smtClean="0">
                  <a:solidFill>
                    <a:srgbClr val="283E36"/>
                  </a:solidFill>
                </a:rPr>
                <a:t>1906 - 1923</a:t>
              </a:r>
            </a:p>
          </p:txBody>
        </p:sp>
        <p:sp>
          <p:nvSpPr>
            <p:cNvPr id="25" name="TextBox 24"/>
            <p:cNvSpPr txBox="1"/>
            <p:nvPr/>
          </p:nvSpPr>
          <p:spPr>
            <a:xfrm>
              <a:off x="2628929" y="3337241"/>
              <a:ext cx="1211743" cy="307777"/>
            </a:xfrm>
            <a:prstGeom prst="rect">
              <a:avLst/>
            </a:prstGeom>
            <a:noFill/>
          </p:spPr>
          <p:txBody>
            <a:bodyPr wrap="none" rtlCol="0">
              <a:spAutoFit/>
            </a:bodyPr>
            <a:lstStyle/>
            <a:p>
              <a:r>
                <a:rPr lang="en-GB" sz="1400" dirty="0" smtClean="0">
                  <a:solidFill>
                    <a:srgbClr val="283E36"/>
                  </a:solidFill>
                </a:rPr>
                <a:t>1950 - 1964</a:t>
              </a:r>
            </a:p>
          </p:txBody>
        </p:sp>
        <p:sp>
          <p:nvSpPr>
            <p:cNvPr id="26" name="TextBox 25"/>
            <p:cNvSpPr txBox="1"/>
            <p:nvPr/>
          </p:nvSpPr>
          <p:spPr>
            <a:xfrm>
              <a:off x="5864110" y="3337229"/>
              <a:ext cx="753541" cy="307776"/>
            </a:xfrm>
            <a:prstGeom prst="rect">
              <a:avLst/>
            </a:prstGeom>
            <a:noFill/>
          </p:spPr>
          <p:txBody>
            <a:bodyPr wrap="none" rtlCol="0">
              <a:spAutoFit/>
            </a:bodyPr>
            <a:lstStyle/>
            <a:p>
              <a:r>
                <a:rPr lang="en-GB" sz="1400" dirty="0" smtClean="0">
                  <a:solidFill>
                    <a:srgbClr val="283E36"/>
                  </a:solidFill>
                </a:rPr>
                <a:t>&gt;2004</a:t>
              </a:r>
            </a:p>
          </p:txBody>
        </p:sp>
      </p:grpSp>
      <p:pic>
        <p:nvPicPr>
          <p:cNvPr id="28" name="Picture 27" descr="centenn.jpg"/>
          <p:cNvPicPr>
            <a:picLocks noChangeAspect="1"/>
          </p:cNvPicPr>
          <p:nvPr/>
        </p:nvPicPr>
        <p:blipFill>
          <a:blip r:embed="rId2" cstate="print"/>
          <a:srcRect l="8902" t="20793" r="8780" b="19911"/>
          <a:stretch>
            <a:fillRect/>
          </a:stretch>
        </p:blipFill>
        <p:spPr>
          <a:xfrm>
            <a:off x="827584" y="3645024"/>
            <a:ext cx="5616624" cy="2238329"/>
          </a:xfrm>
          <a:prstGeom prst="rect">
            <a:avLst/>
          </a:prstGeom>
        </p:spPr>
      </p:pic>
      <p:sp>
        <p:nvSpPr>
          <p:cNvPr id="29" name="TextBox 28"/>
          <p:cNvSpPr txBox="1"/>
          <p:nvPr/>
        </p:nvSpPr>
        <p:spPr>
          <a:xfrm>
            <a:off x="5364088" y="4005064"/>
            <a:ext cx="792088" cy="246221"/>
          </a:xfrm>
          <a:prstGeom prst="rect">
            <a:avLst/>
          </a:prstGeom>
          <a:noFill/>
        </p:spPr>
        <p:txBody>
          <a:bodyPr wrap="square" rtlCol="0">
            <a:spAutoFit/>
          </a:bodyPr>
          <a:lstStyle/>
          <a:p>
            <a:pPr algn="ctr"/>
            <a:r>
              <a:rPr lang="de-DE" sz="1000" dirty="0" smtClean="0">
                <a:solidFill>
                  <a:srgbClr val="283E36"/>
                </a:solidFill>
              </a:rPr>
              <a:t>Sumatra</a:t>
            </a:r>
          </a:p>
        </p:txBody>
      </p:sp>
      <p:sp>
        <p:nvSpPr>
          <p:cNvPr id="30" name="TextBox 29"/>
          <p:cNvSpPr txBox="1"/>
          <p:nvPr/>
        </p:nvSpPr>
        <p:spPr>
          <a:xfrm>
            <a:off x="5876528" y="4262899"/>
            <a:ext cx="495672" cy="246221"/>
          </a:xfrm>
          <a:prstGeom prst="rect">
            <a:avLst/>
          </a:prstGeom>
          <a:noFill/>
        </p:spPr>
        <p:txBody>
          <a:bodyPr wrap="square" rtlCol="0">
            <a:spAutoFit/>
          </a:bodyPr>
          <a:lstStyle/>
          <a:p>
            <a:pPr algn="ctr"/>
            <a:r>
              <a:rPr lang="de-DE" sz="1000" dirty="0" smtClean="0">
                <a:solidFill>
                  <a:srgbClr val="283E36"/>
                </a:solidFill>
              </a:rPr>
              <a:t>Chile</a:t>
            </a:r>
          </a:p>
        </p:txBody>
      </p:sp>
      <p:sp>
        <p:nvSpPr>
          <p:cNvPr id="31" name="TextBox 30"/>
          <p:cNvSpPr txBox="1"/>
          <p:nvPr/>
        </p:nvSpPr>
        <p:spPr>
          <a:xfrm>
            <a:off x="6012160" y="4005064"/>
            <a:ext cx="639688" cy="246221"/>
          </a:xfrm>
          <a:prstGeom prst="rect">
            <a:avLst/>
          </a:prstGeom>
          <a:noFill/>
        </p:spPr>
        <p:txBody>
          <a:bodyPr wrap="square" rtlCol="0">
            <a:spAutoFit/>
          </a:bodyPr>
          <a:lstStyle/>
          <a:p>
            <a:pPr algn="ctr"/>
            <a:r>
              <a:rPr lang="de-DE" sz="1000" dirty="0" smtClean="0">
                <a:solidFill>
                  <a:srgbClr val="283E36"/>
                </a:solidFill>
              </a:rPr>
              <a:t>Japan</a:t>
            </a:r>
          </a:p>
        </p:txBody>
      </p:sp>
      <p:sp>
        <p:nvSpPr>
          <p:cNvPr id="32" name="TextBox 31"/>
          <p:cNvSpPr txBox="1"/>
          <p:nvPr/>
        </p:nvSpPr>
        <p:spPr>
          <a:xfrm>
            <a:off x="4067944" y="3861048"/>
            <a:ext cx="576064" cy="246221"/>
          </a:xfrm>
          <a:prstGeom prst="rect">
            <a:avLst/>
          </a:prstGeom>
          <a:noFill/>
        </p:spPr>
        <p:txBody>
          <a:bodyPr wrap="square" rtlCol="0">
            <a:spAutoFit/>
          </a:bodyPr>
          <a:lstStyle/>
          <a:p>
            <a:pPr algn="ctr"/>
            <a:r>
              <a:rPr lang="de-DE" sz="1000" dirty="0" smtClean="0">
                <a:solidFill>
                  <a:srgbClr val="283E36"/>
                </a:solidFill>
              </a:rPr>
              <a:t>Alaska</a:t>
            </a:r>
          </a:p>
        </p:txBody>
      </p:sp>
      <p:sp>
        <p:nvSpPr>
          <p:cNvPr id="33" name="TextBox 32"/>
          <p:cNvSpPr txBox="1"/>
          <p:nvPr/>
        </p:nvSpPr>
        <p:spPr>
          <a:xfrm>
            <a:off x="3923928" y="3645024"/>
            <a:ext cx="495672" cy="246221"/>
          </a:xfrm>
          <a:prstGeom prst="rect">
            <a:avLst/>
          </a:prstGeom>
          <a:noFill/>
        </p:spPr>
        <p:txBody>
          <a:bodyPr wrap="square" rtlCol="0">
            <a:spAutoFit/>
          </a:bodyPr>
          <a:lstStyle/>
          <a:p>
            <a:pPr algn="ctr"/>
            <a:r>
              <a:rPr lang="de-DE" sz="1000" dirty="0" smtClean="0">
                <a:solidFill>
                  <a:srgbClr val="283E36"/>
                </a:solidFill>
              </a:rPr>
              <a:t>Chile</a:t>
            </a:r>
          </a:p>
        </p:txBody>
      </p:sp>
      <p:sp>
        <p:nvSpPr>
          <p:cNvPr id="34" name="TextBox 33"/>
          <p:cNvSpPr txBox="1"/>
          <p:nvPr/>
        </p:nvSpPr>
        <p:spPr>
          <a:xfrm>
            <a:off x="2987824" y="3933056"/>
            <a:ext cx="999728" cy="246221"/>
          </a:xfrm>
          <a:prstGeom prst="rect">
            <a:avLst/>
          </a:prstGeom>
          <a:noFill/>
        </p:spPr>
        <p:txBody>
          <a:bodyPr wrap="square" rtlCol="0">
            <a:spAutoFit/>
          </a:bodyPr>
          <a:lstStyle/>
          <a:p>
            <a:pPr algn="ctr"/>
            <a:r>
              <a:rPr lang="de-DE" sz="1000" dirty="0" smtClean="0">
                <a:solidFill>
                  <a:srgbClr val="283E36"/>
                </a:solidFill>
              </a:rPr>
              <a:t>Kamtschatka</a:t>
            </a:r>
          </a:p>
        </p:txBody>
      </p:sp>
    </p:spTree>
    <p:extLst>
      <p:ext uri="{BB962C8B-B14F-4D97-AF65-F5344CB8AC3E}">
        <p14:creationId xmlns:p14="http://schemas.microsoft.com/office/powerpoint/2010/main" val="33434422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755576" y="2636912"/>
            <a:ext cx="8064896" cy="3600400"/>
          </a:xfrm>
          <a:prstGeom prst="rect">
            <a:avLst/>
          </a:prstGeom>
          <a:solidFill>
            <a:schemeClr val="bg2">
              <a:lumMod val="20000"/>
              <a:lumOff val="8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prstClr val="white"/>
              </a:solidFill>
            </a:endParaRPr>
          </a:p>
        </p:txBody>
      </p:sp>
      <p:sp>
        <p:nvSpPr>
          <p:cNvPr id="2" name="Content Placeholder 1"/>
          <p:cNvSpPr>
            <a:spLocks noGrp="1"/>
          </p:cNvSpPr>
          <p:nvPr>
            <p:ph idx="1"/>
          </p:nvPr>
        </p:nvSpPr>
        <p:spPr>
          <a:xfrm>
            <a:off x="755576" y="1484785"/>
            <a:ext cx="7848674" cy="1224135"/>
          </a:xfrm>
        </p:spPr>
        <p:txBody>
          <a:bodyPr/>
          <a:lstStyle/>
          <a:p>
            <a:r>
              <a:rPr lang="en-GB" sz="1600" dirty="0" smtClean="0">
                <a:solidFill>
                  <a:schemeClr val="tx1"/>
                </a:solidFill>
              </a:rPr>
              <a:t>Earthquakes smaller than M8.5  also show periods of above- or below-average activity.</a:t>
            </a:r>
          </a:p>
          <a:p>
            <a:pPr lvl="0">
              <a:defRPr/>
            </a:pPr>
            <a:r>
              <a:rPr lang="en-GB" sz="1600" dirty="0" smtClean="0">
                <a:solidFill>
                  <a:schemeClr val="tx1"/>
                </a:solidFill>
              </a:rPr>
              <a:t>However, these periods are different for each magnitude band.</a:t>
            </a:r>
            <a:endParaRPr lang="en-GB" sz="1600" b="1" dirty="0" smtClean="0">
              <a:solidFill>
                <a:schemeClr val="tx1"/>
              </a:solidFill>
            </a:endParaRPr>
          </a:p>
        </p:txBody>
      </p:sp>
      <p:sp>
        <p:nvSpPr>
          <p:cNvPr id="3" name="Slide Number Placeholder 2"/>
          <p:cNvSpPr>
            <a:spLocks noGrp="1"/>
          </p:cNvSpPr>
          <p:nvPr>
            <p:ph type="sldNum" sz="quarter" idx="11"/>
          </p:nvPr>
        </p:nvSpPr>
        <p:spPr>
          <a:xfrm>
            <a:off x="7164067" y="5725014"/>
            <a:ext cx="144966" cy="149950"/>
          </a:xfrm>
        </p:spPr>
        <p:txBody>
          <a:bodyPr/>
          <a:lstStyle/>
          <a:p>
            <a:fld id="{8E9F59B9-8094-4618-B073-21DD649DF751}" type="slidenum">
              <a:rPr lang="en-GB" smtClean="0"/>
              <a:pPr/>
              <a:t>18</a:t>
            </a:fld>
            <a:endParaRPr lang="en-GB" dirty="0"/>
          </a:p>
        </p:txBody>
      </p:sp>
      <p:sp>
        <p:nvSpPr>
          <p:cNvPr id="4" name="Title 3"/>
          <p:cNvSpPr>
            <a:spLocks noGrp="1"/>
          </p:cNvSpPr>
          <p:nvPr>
            <p:ph type="title"/>
          </p:nvPr>
        </p:nvSpPr>
        <p:spPr/>
        <p:txBody>
          <a:bodyPr/>
          <a:lstStyle/>
          <a:p>
            <a:r>
              <a:rPr lang="en-GB" dirty="0" smtClean="0">
                <a:solidFill>
                  <a:srgbClr val="7030A0"/>
                </a:solidFill>
              </a:rPr>
              <a:t>Inconsistencies by size </a:t>
            </a:r>
            <a:endParaRPr lang="en-GB" dirty="0">
              <a:solidFill>
                <a:srgbClr val="7030A0"/>
              </a:solidFill>
            </a:endParaRPr>
          </a:p>
        </p:txBody>
      </p:sp>
      <p:pic>
        <p:nvPicPr>
          <p:cNvPr id="12" name="Picture 11" descr="eq_rec3.jpg"/>
          <p:cNvPicPr>
            <a:picLocks noChangeAspect="1"/>
          </p:cNvPicPr>
          <p:nvPr/>
        </p:nvPicPr>
        <p:blipFill>
          <a:blip r:embed="rId2" cstate="print"/>
          <a:srcRect l="9827" r="3525" b="22700"/>
          <a:stretch>
            <a:fillRect/>
          </a:stretch>
        </p:blipFill>
        <p:spPr>
          <a:xfrm>
            <a:off x="936554" y="2859581"/>
            <a:ext cx="5003598" cy="3348758"/>
          </a:xfrm>
          <a:prstGeom prst="rect">
            <a:avLst/>
          </a:prstGeom>
        </p:spPr>
      </p:pic>
      <p:sp>
        <p:nvSpPr>
          <p:cNvPr id="13" name="Content Placeholder 1"/>
          <p:cNvSpPr txBox="1">
            <a:spLocks/>
          </p:cNvSpPr>
          <p:nvPr/>
        </p:nvSpPr>
        <p:spPr bwMode="black">
          <a:xfrm>
            <a:off x="6300192" y="2780928"/>
            <a:ext cx="2664296" cy="4465166"/>
          </a:xfrm>
          <a:prstGeom prst="rect">
            <a:avLst/>
          </a:prstGeom>
        </p:spPr>
        <p:txBody>
          <a:bodyPr vert="horz" lIns="0" tIns="0" rIns="0" bIns="0" rtlCol="0">
            <a:noAutofit/>
          </a:bodyPr>
          <a:lstStyle/>
          <a:p>
            <a:pPr marL="265113" indent="-265113">
              <a:spcBef>
                <a:spcPts val="1200"/>
              </a:spcBef>
              <a:buSzPct val="80000"/>
              <a:buFont typeface="Wingdings" pitchFamily="2" charset="2"/>
              <a:buChar char=""/>
              <a:defRPr/>
            </a:pPr>
            <a:endParaRPr lang="en-GB" sz="1500" dirty="0" smtClean="0">
              <a:solidFill>
                <a:srgbClr val="283E36"/>
              </a:solidFill>
            </a:endParaRPr>
          </a:p>
        </p:txBody>
      </p:sp>
      <p:sp>
        <p:nvSpPr>
          <p:cNvPr id="7" name="TextBox 6"/>
          <p:cNvSpPr txBox="1"/>
          <p:nvPr/>
        </p:nvSpPr>
        <p:spPr>
          <a:xfrm>
            <a:off x="1043608" y="2636912"/>
            <a:ext cx="4248472" cy="246221"/>
          </a:xfrm>
          <a:prstGeom prst="rect">
            <a:avLst/>
          </a:prstGeom>
          <a:noFill/>
        </p:spPr>
        <p:txBody>
          <a:bodyPr wrap="square" rtlCol="0">
            <a:spAutoFit/>
          </a:bodyPr>
          <a:lstStyle/>
          <a:p>
            <a:r>
              <a:rPr lang="en-GB" sz="1000" dirty="0" smtClean="0">
                <a:solidFill>
                  <a:srgbClr val="283E36"/>
                </a:solidFill>
              </a:rPr>
              <a:t>Bars: single observations              Lines: 10 year moving average</a:t>
            </a:r>
          </a:p>
        </p:txBody>
      </p:sp>
      <p:cxnSp>
        <p:nvCxnSpPr>
          <p:cNvPr id="9" name="Straight Connector 8"/>
          <p:cNvCxnSpPr/>
          <p:nvPr/>
        </p:nvCxnSpPr>
        <p:spPr>
          <a:xfrm>
            <a:off x="3131840" y="3260453"/>
            <a:ext cx="0" cy="268882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923928" y="3260453"/>
            <a:ext cx="0" cy="268882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rot="16200000">
            <a:off x="3360461" y="3369587"/>
            <a:ext cx="334847" cy="792089"/>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prstClr val="white"/>
              </a:solidFill>
            </a:endParaRPr>
          </a:p>
        </p:txBody>
      </p:sp>
      <p:sp>
        <p:nvSpPr>
          <p:cNvPr id="15" name="Oval 14"/>
          <p:cNvSpPr/>
          <p:nvPr/>
        </p:nvSpPr>
        <p:spPr>
          <a:xfrm rot="16200000">
            <a:off x="3383868" y="4545124"/>
            <a:ext cx="288031" cy="79208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prstClr val="white"/>
              </a:solidFill>
            </a:endParaRPr>
          </a:p>
        </p:txBody>
      </p:sp>
      <p:sp>
        <p:nvSpPr>
          <p:cNvPr id="16" name="Rectangle 7"/>
          <p:cNvSpPr>
            <a:spLocks noChangeArrowheads="1"/>
          </p:cNvSpPr>
          <p:nvPr/>
        </p:nvSpPr>
        <p:spPr bwMode="gray">
          <a:xfrm>
            <a:off x="6084168" y="2780928"/>
            <a:ext cx="2592288" cy="331236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lIns="53680" tIns="53680" rIns="53680" bIns="53680"/>
          <a:lstStyle/>
          <a:p>
            <a:pPr marL="265113" indent="-265113">
              <a:spcBef>
                <a:spcPts val="1200"/>
              </a:spcBef>
              <a:buSzPct val="80000"/>
              <a:buFont typeface="Wingdings" pitchFamily="2" charset="2"/>
              <a:buChar char="Ø"/>
              <a:defRPr/>
            </a:pPr>
            <a:r>
              <a:rPr lang="en-GB" sz="1600" dirty="0" smtClean="0">
                <a:solidFill>
                  <a:prstClr val="white"/>
                </a:solidFill>
              </a:rPr>
              <a:t>There is </a:t>
            </a:r>
            <a:r>
              <a:rPr lang="en-GB" sz="1600" u="sng" dirty="0" smtClean="0">
                <a:solidFill>
                  <a:prstClr val="white"/>
                </a:solidFill>
              </a:rPr>
              <a:t>no plausible theory</a:t>
            </a:r>
            <a:r>
              <a:rPr lang="en-GB" sz="1600" dirty="0" smtClean="0">
                <a:solidFill>
                  <a:prstClr val="white"/>
                </a:solidFill>
              </a:rPr>
              <a:t> that would explain why periods of above- or below-average EQ activity are different for each magnitude band. </a:t>
            </a:r>
          </a:p>
          <a:p>
            <a:pPr marL="265113" indent="-265113">
              <a:spcBef>
                <a:spcPts val="1200"/>
              </a:spcBef>
              <a:buSzPct val="80000"/>
              <a:buFont typeface="Wingdings" pitchFamily="2" charset="2"/>
              <a:buChar char="Ø"/>
              <a:defRPr/>
            </a:pPr>
            <a:r>
              <a:rPr lang="en-GB" sz="1600" dirty="0" smtClean="0">
                <a:solidFill>
                  <a:prstClr val="white"/>
                </a:solidFill>
              </a:rPr>
              <a:t>This poses the question as to whether observed global clustering of M≥8.5 EQs is more than just coincidence.</a:t>
            </a:r>
          </a:p>
        </p:txBody>
      </p:sp>
    </p:spTree>
    <p:extLst>
      <p:ext uri="{BB962C8B-B14F-4D97-AF65-F5344CB8AC3E}">
        <p14:creationId xmlns:p14="http://schemas.microsoft.com/office/powerpoint/2010/main" val="8860730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755576" y="3557186"/>
            <a:ext cx="8136904" cy="2680126"/>
          </a:xfrm>
          <a:prstGeom prst="rect">
            <a:avLst/>
          </a:prstGeom>
          <a:solidFill>
            <a:schemeClr val="bg2">
              <a:lumMod val="20000"/>
              <a:lumOff val="8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prstClr val="white"/>
              </a:solidFill>
            </a:endParaRPr>
          </a:p>
        </p:txBody>
      </p:sp>
      <p:sp>
        <p:nvSpPr>
          <p:cNvPr id="2" name="Content Placeholder 1"/>
          <p:cNvSpPr>
            <a:spLocks noGrp="1"/>
          </p:cNvSpPr>
          <p:nvPr>
            <p:ph idx="1"/>
          </p:nvPr>
        </p:nvSpPr>
        <p:spPr>
          <a:xfrm>
            <a:off x="755576" y="1268735"/>
            <a:ext cx="5832648" cy="2088257"/>
          </a:xfrm>
        </p:spPr>
        <p:txBody>
          <a:bodyPr/>
          <a:lstStyle/>
          <a:p>
            <a:r>
              <a:rPr lang="en-US" sz="1600" dirty="0" smtClean="0">
                <a:solidFill>
                  <a:schemeClr val="tx1"/>
                </a:solidFill>
              </a:rPr>
              <a:t>A basic assumption in seismology is that earthquakes occur randomly in time.</a:t>
            </a:r>
          </a:p>
          <a:p>
            <a:r>
              <a:rPr lang="en-US" sz="1600" dirty="0" smtClean="0">
                <a:solidFill>
                  <a:schemeClr val="tx1"/>
                </a:solidFill>
              </a:rPr>
              <a:t>A statistical test was performed to test this hypothesis: While </a:t>
            </a:r>
            <a:r>
              <a:rPr lang="en-GB" sz="1600" dirty="0" smtClean="0">
                <a:solidFill>
                  <a:schemeClr val="tx1"/>
                </a:solidFill>
              </a:rPr>
              <a:t>M≥ 8.5</a:t>
            </a:r>
            <a:r>
              <a:rPr lang="en-US" sz="1600" dirty="0" smtClean="0">
                <a:solidFill>
                  <a:schemeClr val="tx1"/>
                </a:solidFill>
              </a:rPr>
              <a:t> EQ clustering cannot be completely ruled out, there is a chance that this apparent clustering is pure coincidence.</a:t>
            </a:r>
          </a:p>
        </p:txBody>
      </p:sp>
      <p:sp>
        <p:nvSpPr>
          <p:cNvPr id="3" name="Slide Number Placeholder 2"/>
          <p:cNvSpPr>
            <a:spLocks noGrp="1"/>
          </p:cNvSpPr>
          <p:nvPr>
            <p:ph type="sldNum" sz="quarter" idx="11"/>
          </p:nvPr>
        </p:nvSpPr>
        <p:spPr/>
        <p:txBody>
          <a:bodyPr/>
          <a:lstStyle/>
          <a:p>
            <a:fld id="{8E9F59B9-8094-4618-B073-21DD649DF751}" type="slidenum">
              <a:rPr lang="en-GB" smtClean="0"/>
              <a:pPr/>
              <a:t>19</a:t>
            </a:fld>
            <a:endParaRPr lang="en-GB" dirty="0"/>
          </a:p>
        </p:txBody>
      </p:sp>
      <p:sp>
        <p:nvSpPr>
          <p:cNvPr id="4" name="Title 3"/>
          <p:cNvSpPr>
            <a:spLocks noGrp="1"/>
          </p:cNvSpPr>
          <p:nvPr>
            <p:ph type="title"/>
          </p:nvPr>
        </p:nvSpPr>
        <p:spPr>
          <a:xfrm>
            <a:off x="755662" y="496650"/>
            <a:ext cx="5832475" cy="865187"/>
          </a:xfrm>
        </p:spPr>
        <p:txBody>
          <a:bodyPr/>
          <a:lstStyle/>
          <a:p>
            <a:r>
              <a:rPr lang="en-GB" dirty="0" smtClean="0">
                <a:solidFill>
                  <a:srgbClr val="7030A0"/>
                </a:solidFill>
              </a:rPr>
              <a:t>What do the statistics say? </a:t>
            </a:r>
            <a:endParaRPr lang="en-GB" dirty="0">
              <a:solidFill>
                <a:srgbClr val="7030A0"/>
              </a:solidFill>
            </a:endParaRPr>
          </a:p>
        </p:txBody>
      </p:sp>
      <p:pic>
        <p:nvPicPr>
          <p:cNvPr id="5"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393502" y="692696"/>
            <a:ext cx="2750498" cy="2074937"/>
          </a:xfrm>
          <a:prstGeom prst="rect">
            <a:avLst/>
          </a:prstGeom>
          <a:noFill/>
          <a:ln w="9525">
            <a:noFill/>
            <a:miter lim="800000"/>
            <a:headEnd/>
            <a:tailEnd/>
          </a:ln>
        </p:spPr>
      </p:pic>
      <p:pic>
        <p:nvPicPr>
          <p:cNvPr id="2050" name="Picture 2"/>
          <p:cNvPicPr>
            <a:picLocks noChangeAspect="1" noChangeArrowheads="1"/>
          </p:cNvPicPr>
          <p:nvPr/>
        </p:nvPicPr>
        <p:blipFill>
          <a:blip r:embed="rId3" cstate="print"/>
          <a:srcRect/>
          <a:stretch>
            <a:fillRect/>
          </a:stretch>
        </p:blipFill>
        <p:spPr bwMode="auto">
          <a:xfrm>
            <a:off x="828664" y="3782873"/>
            <a:ext cx="5759560" cy="2365910"/>
          </a:xfrm>
          <a:prstGeom prst="rect">
            <a:avLst/>
          </a:prstGeom>
          <a:noFill/>
          <a:ln w="9525">
            <a:noFill/>
            <a:miter lim="800000"/>
            <a:headEnd/>
            <a:tailEnd/>
          </a:ln>
        </p:spPr>
      </p:pic>
      <p:sp>
        <p:nvSpPr>
          <p:cNvPr id="7" name="Right Brace 6"/>
          <p:cNvSpPr/>
          <p:nvPr/>
        </p:nvSpPr>
        <p:spPr>
          <a:xfrm rot="16200000">
            <a:off x="3969203" y="3271122"/>
            <a:ext cx="157749" cy="968378"/>
          </a:xfrm>
          <a:prstGeom prst="rightBrace">
            <a:avLst/>
          </a:prstGeom>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rgbClr val="283E36"/>
              </a:solidFill>
            </a:endParaRPr>
          </a:p>
        </p:txBody>
      </p:sp>
      <p:sp>
        <p:nvSpPr>
          <p:cNvPr id="8" name="Right Brace 7"/>
          <p:cNvSpPr/>
          <p:nvPr/>
        </p:nvSpPr>
        <p:spPr>
          <a:xfrm rot="16200000">
            <a:off x="5903510" y="3271121"/>
            <a:ext cx="157751" cy="968378"/>
          </a:xfrm>
          <a:prstGeom prst="rightBrace">
            <a:avLst/>
          </a:prstGeom>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rgbClr val="283E36"/>
              </a:solidFill>
            </a:endParaRPr>
          </a:p>
        </p:txBody>
      </p:sp>
      <p:sp>
        <p:nvSpPr>
          <p:cNvPr id="9" name="Right Brace 8"/>
          <p:cNvSpPr/>
          <p:nvPr/>
        </p:nvSpPr>
        <p:spPr>
          <a:xfrm rot="16200000">
            <a:off x="2424759" y="3271121"/>
            <a:ext cx="157751" cy="968378"/>
          </a:xfrm>
          <a:prstGeom prst="rightBrace">
            <a:avLst/>
          </a:prstGeom>
          <a:scene3d>
            <a:camera prst="orthographicFront">
              <a:rot lat="0" lon="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rgbClr val="283E36"/>
              </a:solidFill>
            </a:endParaRPr>
          </a:p>
        </p:txBody>
      </p:sp>
      <p:sp>
        <p:nvSpPr>
          <p:cNvPr id="10" name="TextBox 9"/>
          <p:cNvSpPr txBox="1"/>
          <p:nvPr/>
        </p:nvSpPr>
        <p:spPr>
          <a:xfrm>
            <a:off x="1930033" y="3501008"/>
            <a:ext cx="1129799" cy="276999"/>
          </a:xfrm>
          <a:prstGeom prst="rect">
            <a:avLst/>
          </a:prstGeom>
          <a:noFill/>
        </p:spPr>
        <p:txBody>
          <a:bodyPr wrap="square" rtlCol="0">
            <a:spAutoFit/>
          </a:bodyPr>
          <a:lstStyle/>
          <a:p>
            <a:r>
              <a:rPr lang="en-GB" sz="1200" dirty="0" smtClean="0">
                <a:solidFill>
                  <a:srgbClr val="283E36"/>
                </a:solidFill>
              </a:rPr>
              <a:t>1906 - 1923</a:t>
            </a:r>
          </a:p>
        </p:txBody>
      </p:sp>
      <p:sp>
        <p:nvSpPr>
          <p:cNvPr id="11" name="TextBox 10"/>
          <p:cNvSpPr txBox="1"/>
          <p:nvPr/>
        </p:nvSpPr>
        <p:spPr>
          <a:xfrm>
            <a:off x="3514209" y="3501008"/>
            <a:ext cx="1129799" cy="276999"/>
          </a:xfrm>
          <a:prstGeom prst="rect">
            <a:avLst/>
          </a:prstGeom>
          <a:noFill/>
        </p:spPr>
        <p:txBody>
          <a:bodyPr wrap="square" rtlCol="0">
            <a:spAutoFit/>
          </a:bodyPr>
          <a:lstStyle/>
          <a:p>
            <a:r>
              <a:rPr lang="en-GB" sz="1200" dirty="0" smtClean="0">
                <a:solidFill>
                  <a:srgbClr val="283E36"/>
                </a:solidFill>
              </a:rPr>
              <a:t>1950 - 1964</a:t>
            </a:r>
          </a:p>
        </p:txBody>
      </p:sp>
      <p:sp>
        <p:nvSpPr>
          <p:cNvPr id="12" name="TextBox 11"/>
          <p:cNvSpPr txBox="1"/>
          <p:nvPr/>
        </p:nvSpPr>
        <p:spPr>
          <a:xfrm>
            <a:off x="5664913" y="3501008"/>
            <a:ext cx="779295" cy="276999"/>
          </a:xfrm>
          <a:prstGeom prst="rect">
            <a:avLst/>
          </a:prstGeom>
          <a:noFill/>
        </p:spPr>
        <p:txBody>
          <a:bodyPr wrap="square" rtlCol="0">
            <a:spAutoFit/>
          </a:bodyPr>
          <a:lstStyle/>
          <a:p>
            <a:r>
              <a:rPr lang="en-GB" sz="1200" dirty="0" smtClean="0">
                <a:solidFill>
                  <a:srgbClr val="283E36"/>
                </a:solidFill>
              </a:rPr>
              <a:t>&gt;2004</a:t>
            </a:r>
          </a:p>
        </p:txBody>
      </p:sp>
      <p:sp>
        <p:nvSpPr>
          <p:cNvPr id="17" name="Rectangle 7"/>
          <p:cNvSpPr>
            <a:spLocks noChangeArrowheads="1"/>
          </p:cNvSpPr>
          <p:nvPr/>
        </p:nvSpPr>
        <p:spPr bwMode="gray">
          <a:xfrm>
            <a:off x="6914431" y="3861048"/>
            <a:ext cx="1834033" cy="223224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lIns="53680" tIns="53680" rIns="53680" bIns="53680"/>
          <a:lstStyle/>
          <a:p>
            <a:pPr marL="265113" indent="-265113">
              <a:spcBef>
                <a:spcPts val="1200"/>
              </a:spcBef>
              <a:buSzPct val="80000"/>
              <a:buFont typeface="Wingdings" pitchFamily="2" charset="2"/>
              <a:buChar char="Ø"/>
              <a:defRPr/>
            </a:pPr>
            <a:r>
              <a:rPr lang="en-GB" sz="1600" dirty="0" smtClean="0">
                <a:solidFill>
                  <a:prstClr val="white"/>
                </a:solidFill>
              </a:rPr>
              <a:t>There is </a:t>
            </a:r>
            <a:r>
              <a:rPr lang="en-GB" sz="1600" u="sng" dirty="0" smtClean="0">
                <a:solidFill>
                  <a:prstClr val="white"/>
                </a:solidFill>
              </a:rPr>
              <a:t>no conclusive statistical evidence </a:t>
            </a:r>
            <a:r>
              <a:rPr lang="en-GB" sz="1600" dirty="0" smtClean="0">
                <a:solidFill>
                  <a:prstClr val="white"/>
                </a:solidFill>
              </a:rPr>
              <a:t>of global clustering of M≥8.5 earthquakes.</a:t>
            </a:r>
            <a:endParaRPr lang="en-GB" sz="1600" dirty="0">
              <a:solidFill>
                <a:prstClr val="white"/>
              </a:solidFill>
            </a:endParaRPr>
          </a:p>
        </p:txBody>
      </p:sp>
    </p:spTree>
    <p:extLst>
      <p:ext uri="{BB962C8B-B14F-4D97-AF65-F5344CB8AC3E}">
        <p14:creationId xmlns:p14="http://schemas.microsoft.com/office/powerpoint/2010/main" val="3533815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E4D2043-7E31-4A53-BD33-72A88E682172}" type="slidenum">
              <a:rPr lang="en-GB" smtClean="0"/>
              <a:pPr/>
              <a:t>2</a:t>
            </a:fld>
            <a:endParaRPr lang="en-GB" dirty="0"/>
          </a:p>
        </p:txBody>
      </p:sp>
      <p:sp>
        <p:nvSpPr>
          <p:cNvPr id="12291" name="Rectangle 18"/>
          <p:cNvSpPr>
            <a:spLocks noGrp="1" noChangeArrowheads="1"/>
          </p:cNvSpPr>
          <p:nvPr>
            <p:ph type="title"/>
          </p:nvPr>
        </p:nvSpPr>
        <p:spPr/>
        <p:txBody>
          <a:bodyPr/>
          <a:lstStyle/>
          <a:p>
            <a:r>
              <a:rPr lang="en-GB" sz="2800" dirty="0" smtClean="0">
                <a:latin typeface="+mn-lt"/>
              </a:rPr>
              <a:t>Agenda</a:t>
            </a:r>
            <a:endParaRPr lang="en-GB" sz="2000" dirty="0" smtClean="0">
              <a:latin typeface="+mn-lt"/>
            </a:endParaRPr>
          </a:p>
        </p:txBody>
      </p:sp>
      <p:graphicFrame>
        <p:nvGraphicFramePr>
          <p:cNvPr id="4" name="Table 3"/>
          <p:cNvGraphicFramePr>
            <a:graphicFrameLocks noGrp="1"/>
          </p:cNvGraphicFramePr>
          <p:nvPr>
            <p:extLst>
              <p:ext uri="{D42A27DB-BD31-4B8C-83A1-F6EECF244321}">
                <p14:modId xmlns:p14="http://schemas.microsoft.com/office/powerpoint/2010/main" val="495370186"/>
              </p:ext>
            </p:extLst>
          </p:nvPr>
        </p:nvGraphicFramePr>
        <p:xfrm>
          <a:off x="689760" y="1700808"/>
          <a:ext cx="7770672" cy="3200400"/>
        </p:xfrm>
        <a:graphic>
          <a:graphicData uri="http://schemas.openxmlformats.org/drawingml/2006/table">
            <a:tbl>
              <a:tblPr firstRow="1" bandRow="1">
                <a:tableStyleId>{2D5ABB26-0587-4C30-8999-92F81FD0307C}</a:tableStyleId>
              </a:tblPr>
              <a:tblGrid>
                <a:gridCol w="7770672"/>
              </a:tblGrid>
              <a:tr h="681720">
                <a:tc>
                  <a:txBody>
                    <a:bodyPr/>
                    <a:lstStyle/>
                    <a:p>
                      <a:pPr marL="285750" marR="0" lvl="0" indent="-285750" algn="l" defTabSz="914400" rtl="0" eaLnBrk="1" fontAlgn="auto" latinLnBrk="0" hangingPunct="1">
                        <a:lnSpc>
                          <a:spcPct val="100000"/>
                        </a:lnSpc>
                        <a:spcBef>
                          <a:spcPts val="0"/>
                        </a:spcBef>
                        <a:spcAft>
                          <a:spcPts val="0"/>
                        </a:spcAft>
                        <a:buClr>
                          <a:schemeClr val="tx2"/>
                        </a:buClr>
                        <a:buSzPct val="80000"/>
                        <a:buFont typeface="Wingdings" panose="05000000000000000000" pitchFamily="2" charset="2"/>
                        <a:buChar char="n"/>
                        <a:tabLst/>
                        <a:defRPr/>
                      </a:pPr>
                      <a:r>
                        <a:rPr lang="en-GB" sz="2000" dirty="0" smtClean="0">
                          <a:solidFill>
                            <a:schemeClr val="tx1"/>
                          </a:solidFill>
                        </a:rPr>
                        <a:t>Economic function of re/insurance</a:t>
                      </a:r>
                      <a:endParaRPr lang="en-GB" sz="2000" dirty="0" smtClean="0">
                        <a:solidFill>
                          <a:schemeClr val="tx1"/>
                        </a:solidFill>
                        <a:latin typeface="+mn-lt"/>
                      </a:endParaRPr>
                    </a:p>
                    <a:p>
                      <a:pPr marL="285750" marR="0" indent="-285750" algn="l" defTabSz="914400" rtl="0" eaLnBrk="1" fontAlgn="auto" latinLnBrk="0" hangingPunct="1">
                        <a:lnSpc>
                          <a:spcPct val="100000"/>
                        </a:lnSpc>
                        <a:spcBef>
                          <a:spcPts val="0"/>
                        </a:spcBef>
                        <a:spcAft>
                          <a:spcPts val="0"/>
                        </a:spcAft>
                        <a:buClr>
                          <a:schemeClr val="tx2"/>
                        </a:buClr>
                        <a:buSzPct val="80000"/>
                        <a:buFont typeface="Wingdings" panose="05000000000000000000" pitchFamily="2" charset="2"/>
                        <a:buChar char="n"/>
                        <a:tabLst/>
                        <a:defRPr/>
                      </a:pPr>
                      <a:endParaRPr lang="en-GB" sz="2000" dirty="0" smtClean="0">
                        <a:solidFill>
                          <a:schemeClr val="tx1"/>
                        </a:solidFill>
                      </a:endParaRPr>
                    </a:p>
                    <a:p>
                      <a:pPr marL="285750" marR="0" lvl="0" indent="-285750" algn="l" defTabSz="914400" rtl="0" eaLnBrk="1" fontAlgn="auto" latinLnBrk="0" hangingPunct="1">
                        <a:lnSpc>
                          <a:spcPct val="100000"/>
                        </a:lnSpc>
                        <a:spcBef>
                          <a:spcPts val="0"/>
                        </a:spcBef>
                        <a:spcAft>
                          <a:spcPts val="0"/>
                        </a:spcAft>
                        <a:buClr>
                          <a:schemeClr val="tx2"/>
                        </a:buClr>
                        <a:buSzPct val="80000"/>
                        <a:buFont typeface="Wingdings" panose="05000000000000000000" pitchFamily="2" charset="2"/>
                        <a:buChar char="n"/>
                        <a:tabLst/>
                        <a:defRPr/>
                      </a:pPr>
                      <a:r>
                        <a:rPr lang="en-GB" sz="2000" dirty="0" smtClean="0">
                          <a:solidFill>
                            <a:schemeClr val="tx1"/>
                          </a:solidFill>
                        </a:rPr>
                        <a:t>Swiss Re at a glance</a:t>
                      </a:r>
                    </a:p>
                    <a:p>
                      <a:pPr marL="285750" marR="0" lvl="0" indent="-285750" algn="l" defTabSz="914400" rtl="0" eaLnBrk="1" fontAlgn="auto" latinLnBrk="0" hangingPunct="1">
                        <a:lnSpc>
                          <a:spcPct val="100000"/>
                        </a:lnSpc>
                        <a:spcBef>
                          <a:spcPts val="0"/>
                        </a:spcBef>
                        <a:spcAft>
                          <a:spcPts val="0"/>
                        </a:spcAft>
                        <a:buClr>
                          <a:schemeClr val="tx2"/>
                        </a:buClr>
                        <a:buSzPct val="80000"/>
                        <a:buFont typeface="Wingdings" panose="05000000000000000000" pitchFamily="2" charset="2"/>
                        <a:buChar char="n"/>
                        <a:tabLst/>
                        <a:defRPr/>
                      </a:pPr>
                      <a:endParaRPr lang="en-GB" sz="2000" dirty="0" smtClean="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373632">
                <a:tc>
                  <a:txBody>
                    <a:bodyPr/>
                    <a:lstStyle/>
                    <a:p>
                      <a:pPr marL="285750" indent="-285750">
                        <a:buClr>
                          <a:schemeClr val="tx2"/>
                        </a:buClr>
                        <a:buSzPct val="80000"/>
                        <a:buFont typeface="Wingdings" panose="05000000000000000000" pitchFamily="2" charset="2"/>
                        <a:buChar char="n"/>
                      </a:pPr>
                      <a:r>
                        <a:rPr lang="en-GB" sz="2000" dirty="0" smtClean="0">
                          <a:solidFill>
                            <a:schemeClr val="tx1"/>
                          </a:solidFill>
                        </a:rPr>
                        <a:t>Trend analyses</a:t>
                      </a:r>
                      <a:endParaRPr lang="en-GB" sz="20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373632">
                <a:tc>
                  <a:txBody>
                    <a:bodyPr/>
                    <a:lstStyle/>
                    <a:p>
                      <a:pPr marL="285750" indent="-285750">
                        <a:buClr>
                          <a:schemeClr val="tx2"/>
                        </a:buClr>
                        <a:buSzPct val="80000"/>
                        <a:buFont typeface="Wingdings" panose="05000000000000000000" pitchFamily="2" charset="2"/>
                        <a:buChar char="n"/>
                      </a:pPr>
                      <a:endParaRPr lang="en-GB" sz="2000" dirty="0" smtClean="0">
                        <a:solidFill>
                          <a:schemeClr val="tx1"/>
                        </a:solidFill>
                      </a:endParaRPr>
                    </a:p>
                    <a:p>
                      <a:pPr marL="285750" indent="-285750">
                        <a:buClr>
                          <a:schemeClr val="tx2"/>
                        </a:buClr>
                        <a:buSzPct val="80000"/>
                        <a:buFont typeface="Wingdings" panose="05000000000000000000" pitchFamily="2" charset="2"/>
                        <a:buChar char="n"/>
                      </a:pPr>
                      <a:r>
                        <a:rPr lang="en-GB" sz="2000" dirty="0" smtClean="0">
                          <a:solidFill>
                            <a:schemeClr val="tx1"/>
                          </a:solidFill>
                        </a:rPr>
                        <a:t>Forward-looking modelling</a:t>
                      </a:r>
                      <a:endParaRPr lang="en-GB" sz="20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373632">
                <a:tc>
                  <a:txBody>
                    <a:bodyPr/>
                    <a:lstStyle/>
                    <a:p>
                      <a:pPr marL="0" indent="0">
                        <a:buClr>
                          <a:schemeClr val="tx2"/>
                        </a:buClr>
                        <a:buSzPct val="80000"/>
                        <a:buFont typeface="Wingdings" panose="05000000000000000000" pitchFamily="2" charset="2"/>
                        <a:buNone/>
                      </a:pPr>
                      <a:endParaRPr lang="en-GB" sz="20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373632">
                <a:tc>
                  <a:txBody>
                    <a:bodyPr/>
                    <a:lstStyle/>
                    <a:p>
                      <a:pPr marL="0" indent="0">
                        <a:buClr>
                          <a:schemeClr val="tx2"/>
                        </a:buClr>
                        <a:buSzPct val="80000"/>
                        <a:buFont typeface="Wingdings" panose="05000000000000000000" pitchFamily="2" charset="2"/>
                        <a:buNone/>
                      </a:pPr>
                      <a:endParaRPr lang="en-GB" sz="20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p:spTree>
    <p:custDataLst>
      <p:tags r:id="rId1"/>
    </p:custDataLst>
    <p:extLst>
      <p:ext uri="{BB962C8B-B14F-4D97-AF65-F5344CB8AC3E}">
        <p14:creationId xmlns:p14="http://schemas.microsoft.com/office/powerpoint/2010/main" val="17998497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55650" y="1628775"/>
            <a:ext cx="6912694" cy="4321175"/>
          </a:xfrm>
          <a:noFill/>
        </p:spPr>
        <p:txBody>
          <a:bodyPr/>
          <a:lstStyle/>
          <a:p>
            <a:r>
              <a:rPr lang="en-US" sz="1600" dirty="0" smtClean="0">
                <a:solidFill>
                  <a:schemeClr val="tx1"/>
                </a:solidFill>
              </a:rPr>
              <a:t>Scientists agree that earthquakes influence each other on a regional scale (</a:t>
            </a:r>
            <a:r>
              <a:rPr lang="en-US" sz="1600" dirty="0" smtClean="0">
                <a:solidFill>
                  <a:schemeClr val="tx1"/>
                </a:solidFill>
                <a:sym typeface="Wingdings" pitchFamily="2" charset="2"/>
              </a:rPr>
              <a:t> </a:t>
            </a:r>
            <a:r>
              <a:rPr lang="en-US" sz="1600" dirty="0" smtClean="0">
                <a:solidFill>
                  <a:schemeClr val="tx1"/>
                </a:solidFill>
              </a:rPr>
              <a:t>up to within a few hundred kilometers).</a:t>
            </a:r>
          </a:p>
          <a:p>
            <a:r>
              <a:rPr lang="en-US" sz="1600" dirty="0" smtClean="0">
                <a:solidFill>
                  <a:schemeClr val="tx1"/>
                </a:solidFill>
              </a:rPr>
              <a:t>Most scientists assume that, on a global scale, </a:t>
            </a:r>
            <a:r>
              <a:rPr lang="en-GB" sz="1600" dirty="0" smtClean="0">
                <a:solidFill>
                  <a:schemeClr val="tx1"/>
                </a:solidFill>
              </a:rPr>
              <a:t>M≥ 8.5</a:t>
            </a:r>
            <a:r>
              <a:rPr lang="en-US" sz="1600" dirty="0" smtClean="0">
                <a:solidFill>
                  <a:schemeClr val="tx1"/>
                </a:solidFill>
              </a:rPr>
              <a:t> earthquake </a:t>
            </a:r>
            <a:r>
              <a:rPr lang="en-US" sz="1600" dirty="0" smtClean="0">
                <a:solidFill>
                  <a:schemeClr val="tx1"/>
                </a:solidFill>
                <a:sym typeface="Wingdings" pitchFamily="2" charset="2"/>
              </a:rPr>
              <a:t>events are </a:t>
            </a:r>
            <a:r>
              <a:rPr lang="en-GB" sz="1600" dirty="0" smtClean="0">
                <a:solidFill>
                  <a:schemeClr val="tx1"/>
                </a:solidFill>
                <a:sym typeface="Wingdings" pitchFamily="2" charset="2"/>
              </a:rPr>
              <a:t>i</a:t>
            </a:r>
            <a:r>
              <a:rPr lang="en-GB" sz="1600" dirty="0" smtClean="0">
                <a:solidFill>
                  <a:schemeClr val="tx1"/>
                </a:solidFill>
              </a:rPr>
              <a:t>ndependent of each other and randomly distributed over time</a:t>
            </a:r>
            <a:r>
              <a:rPr lang="en-US" sz="1600" dirty="0" smtClean="0">
                <a:solidFill>
                  <a:schemeClr val="tx1"/>
                </a:solidFill>
              </a:rPr>
              <a:t>. Scientists mostly consider theories that would explain </a:t>
            </a:r>
            <a:r>
              <a:rPr lang="en-GB" sz="1600" dirty="0" smtClean="0">
                <a:solidFill>
                  <a:schemeClr val="tx1"/>
                </a:solidFill>
              </a:rPr>
              <a:t>M≥ 8.5</a:t>
            </a:r>
            <a:r>
              <a:rPr lang="en-US" sz="1600" dirty="0" smtClean="0">
                <a:solidFill>
                  <a:schemeClr val="tx1"/>
                </a:solidFill>
              </a:rPr>
              <a:t> earthquake clustering to be pure speculation.</a:t>
            </a:r>
          </a:p>
          <a:p>
            <a:r>
              <a:rPr lang="en-US" sz="1600" dirty="0" smtClean="0">
                <a:solidFill>
                  <a:schemeClr val="tx1"/>
                </a:solidFill>
              </a:rPr>
              <a:t>However, there are also dissenting opinions within the scientific community and the debate is ongoing.</a:t>
            </a:r>
          </a:p>
          <a:p>
            <a:endParaRPr lang="en-US" sz="1200" dirty="0"/>
          </a:p>
        </p:txBody>
      </p:sp>
      <p:sp>
        <p:nvSpPr>
          <p:cNvPr id="3" name="Slide Number Placeholder 2"/>
          <p:cNvSpPr>
            <a:spLocks noGrp="1"/>
          </p:cNvSpPr>
          <p:nvPr>
            <p:ph type="sldNum" sz="quarter" idx="11"/>
          </p:nvPr>
        </p:nvSpPr>
        <p:spPr/>
        <p:txBody>
          <a:bodyPr/>
          <a:lstStyle/>
          <a:p>
            <a:fld id="{8E9F59B9-8094-4618-B073-21DD649DF751}" type="slidenum">
              <a:rPr lang="en-GB" smtClean="0"/>
              <a:pPr/>
              <a:t>20</a:t>
            </a:fld>
            <a:endParaRPr lang="en-GB" dirty="0"/>
          </a:p>
        </p:txBody>
      </p:sp>
      <p:sp>
        <p:nvSpPr>
          <p:cNvPr id="4" name="Title 3"/>
          <p:cNvSpPr>
            <a:spLocks noGrp="1"/>
          </p:cNvSpPr>
          <p:nvPr>
            <p:ph type="title"/>
          </p:nvPr>
        </p:nvSpPr>
        <p:spPr/>
        <p:txBody>
          <a:bodyPr/>
          <a:lstStyle/>
          <a:p>
            <a:r>
              <a:rPr lang="en-GB" dirty="0" smtClean="0">
                <a:solidFill>
                  <a:srgbClr val="7030A0"/>
                </a:solidFill>
              </a:rPr>
              <a:t>What does science say?</a:t>
            </a:r>
            <a:r>
              <a:rPr lang="en-GB" dirty="0" smtClean="0"/>
              <a:t> </a:t>
            </a:r>
            <a:endParaRPr lang="en-GB" dirty="0"/>
          </a:p>
        </p:txBody>
      </p:sp>
      <p:sp>
        <p:nvSpPr>
          <p:cNvPr id="5" name="Rectangle 7"/>
          <p:cNvSpPr>
            <a:spLocks noChangeArrowheads="1"/>
          </p:cNvSpPr>
          <p:nvPr/>
        </p:nvSpPr>
        <p:spPr bwMode="gray">
          <a:xfrm>
            <a:off x="770508" y="4293096"/>
            <a:ext cx="6897836" cy="936104"/>
          </a:xfrm>
          <a:prstGeom prst="rect">
            <a:avLst/>
          </a:prstGeom>
          <a:ln>
            <a:headEnd/>
            <a:tailEnd/>
          </a:ln>
          <a:effectLst>
            <a:outerShdw blurRad="50800" dist="38100" dir="18900000" algn="b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lIns="53680" tIns="53680" rIns="53680" bIns="53680"/>
          <a:lstStyle/>
          <a:p>
            <a:pPr marL="355600" indent="-355600">
              <a:buFont typeface="Wingdings" pitchFamily="2" charset="2"/>
              <a:buChar char="Ø"/>
            </a:pPr>
            <a:r>
              <a:rPr lang="en-US" sz="1600" dirty="0" smtClean="0">
                <a:solidFill>
                  <a:prstClr val="white"/>
                </a:solidFill>
              </a:rPr>
              <a:t>There is </a:t>
            </a:r>
            <a:r>
              <a:rPr lang="en-US" sz="1600" u="sng" dirty="0" smtClean="0">
                <a:solidFill>
                  <a:prstClr val="white"/>
                </a:solidFill>
              </a:rPr>
              <a:t>no consensus </a:t>
            </a:r>
            <a:r>
              <a:rPr lang="en-US" sz="1600" dirty="0" smtClean="0">
                <a:solidFill>
                  <a:prstClr val="white"/>
                </a:solidFill>
              </a:rPr>
              <a:t>in science regarding global clustering of </a:t>
            </a:r>
            <a:r>
              <a:rPr lang="en-GB" sz="1600" dirty="0" smtClean="0">
                <a:solidFill>
                  <a:prstClr val="white"/>
                </a:solidFill>
              </a:rPr>
              <a:t>M≥8.5</a:t>
            </a:r>
            <a:r>
              <a:rPr lang="en-US" sz="1600" dirty="0" smtClean="0">
                <a:solidFill>
                  <a:prstClr val="white"/>
                </a:solidFill>
              </a:rPr>
              <a:t> earthquakes. However, most scientists assume that such earthquakes </a:t>
            </a:r>
            <a:r>
              <a:rPr lang="en-US" sz="1600" dirty="0" smtClean="0">
                <a:solidFill>
                  <a:prstClr val="white"/>
                </a:solidFill>
                <a:sym typeface="Wingdings" pitchFamily="2" charset="2"/>
              </a:rPr>
              <a:t>are </a:t>
            </a:r>
            <a:r>
              <a:rPr lang="en-GB" sz="1600" dirty="0" smtClean="0">
                <a:solidFill>
                  <a:prstClr val="white"/>
                </a:solidFill>
                <a:sym typeface="Wingdings" pitchFamily="2" charset="2"/>
              </a:rPr>
              <a:t>i</a:t>
            </a:r>
            <a:r>
              <a:rPr lang="en-GB" sz="1600" dirty="0" smtClean="0">
                <a:solidFill>
                  <a:prstClr val="white"/>
                </a:solidFill>
              </a:rPr>
              <a:t>ndependent from each other and randomly distributed over time</a:t>
            </a:r>
            <a:r>
              <a:rPr lang="en-US" sz="1600" dirty="0" smtClean="0">
                <a:solidFill>
                  <a:prstClr val="white"/>
                </a:solidFill>
              </a:rPr>
              <a:t>.</a:t>
            </a:r>
          </a:p>
        </p:txBody>
      </p:sp>
    </p:spTree>
    <p:extLst>
      <p:ext uri="{BB962C8B-B14F-4D97-AF65-F5344CB8AC3E}">
        <p14:creationId xmlns:p14="http://schemas.microsoft.com/office/powerpoint/2010/main" val="26258803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611560" y="1412776"/>
            <a:ext cx="8064896" cy="4104456"/>
          </a:xfrm>
          <a:prstGeom prst="rect">
            <a:avLst/>
          </a:prstGeom>
          <a:solidFill>
            <a:schemeClr val="bg2">
              <a:lumMod val="20000"/>
              <a:lumOff val="8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prstClr val="white"/>
              </a:solidFill>
            </a:endParaRPr>
          </a:p>
        </p:txBody>
      </p:sp>
      <p:sp>
        <p:nvSpPr>
          <p:cNvPr id="2" name="Content Placeholder 1"/>
          <p:cNvSpPr>
            <a:spLocks noGrp="1"/>
          </p:cNvSpPr>
          <p:nvPr>
            <p:ph idx="1"/>
          </p:nvPr>
        </p:nvSpPr>
        <p:spPr>
          <a:xfrm>
            <a:off x="5652120" y="1412776"/>
            <a:ext cx="2952328" cy="4032448"/>
          </a:xfrm>
        </p:spPr>
        <p:txBody>
          <a:bodyPr/>
          <a:lstStyle/>
          <a:p>
            <a:r>
              <a:rPr lang="en-GB" sz="1600" dirty="0" smtClean="0"/>
              <a:t>Large EQs trigger aftershocks: smaller EQs that occur closely in space and time</a:t>
            </a:r>
          </a:p>
          <a:p>
            <a:r>
              <a:rPr lang="en-GB" sz="1600" dirty="0" smtClean="0"/>
              <a:t>Japan EQs observed during 60-day period after 11 March, 2011 equals number of events during 10-year period before</a:t>
            </a:r>
          </a:p>
          <a:p>
            <a:r>
              <a:rPr lang="en-GB" sz="1600" dirty="0" smtClean="0"/>
              <a:t>Aftershocks can cause material losses (e.g. Christchurch EQ in 2011)</a:t>
            </a:r>
            <a:endParaRPr lang="en-GB" sz="1600" dirty="0"/>
          </a:p>
          <a:p>
            <a:r>
              <a:rPr lang="en-US" sz="1600" dirty="0" smtClean="0"/>
              <a:t>Most models do not consider aftershocks resulting in underestimation of risk</a:t>
            </a:r>
          </a:p>
          <a:p>
            <a:r>
              <a:rPr lang="en-US" sz="1600" dirty="0" smtClean="0"/>
              <a:t>2nd event probability for EQs is generally underestimated</a:t>
            </a:r>
          </a:p>
        </p:txBody>
      </p:sp>
      <p:sp>
        <p:nvSpPr>
          <p:cNvPr id="3" name="Slide Number Placeholder 2"/>
          <p:cNvSpPr>
            <a:spLocks noGrp="1"/>
          </p:cNvSpPr>
          <p:nvPr>
            <p:ph type="sldNum" sz="quarter" idx="11"/>
          </p:nvPr>
        </p:nvSpPr>
        <p:spPr>
          <a:xfrm>
            <a:off x="6804027" y="6342062"/>
            <a:ext cx="180628" cy="174264"/>
          </a:xfrm>
        </p:spPr>
        <p:txBody>
          <a:bodyPr/>
          <a:lstStyle/>
          <a:p>
            <a:fld id="{8E9F59B9-8094-4618-B073-21DD649DF751}" type="slidenum">
              <a:rPr lang="en-GB" smtClean="0"/>
              <a:pPr/>
              <a:t>21</a:t>
            </a:fld>
            <a:endParaRPr lang="en-GB" dirty="0"/>
          </a:p>
        </p:txBody>
      </p:sp>
      <p:sp>
        <p:nvSpPr>
          <p:cNvPr id="4" name="Title 3"/>
          <p:cNvSpPr>
            <a:spLocks noGrp="1"/>
          </p:cNvSpPr>
          <p:nvPr>
            <p:ph type="title"/>
          </p:nvPr>
        </p:nvSpPr>
        <p:spPr/>
        <p:txBody>
          <a:bodyPr/>
          <a:lstStyle/>
          <a:p>
            <a:r>
              <a:rPr lang="en-GB" dirty="0" smtClean="0">
                <a:solidFill>
                  <a:srgbClr val="7030A0"/>
                </a:solidFill>
              </a:rPr>
              <a:t>However, aftershocks exist and clearly matter </a:t>
            </a:r>
            <a:endParaRPr lang="en-GB" sz="2000" dirty="0">
              <a:solidFill>
                <a:srgbClr val="7030A0"/>
              </a:solidFill>
            </a:endParaRPr>
          </a:p>
        </p:txBody>
      </p:sp>
      <p:pic>
        <p:nvPicPr>
          <p:cNvPr id="11" name="Picture 10" descr="10yrs_befor.jpg"/>
          <p:cNvPicPr>
            <a:picLocks noChangeAspect="1"/>
          </p:cNvPicPr>
          <p:nvPr/>
        </p:nvPicPr>
        <p:blipFill>
          <a:blip r:embed="rId3" cstate="print"/>
          <a:srcRect l="3793" t="33813" r="5419" b="34564"/>
          <a:stretch>
            <a:fillRect/>
          </a:stretch>
        </p:blipFill>
        <p:spPr>
          <a:xfrm rot="5400000">
            <a:off x="2399819" y="2302765"/>
            <a:ext cx="3960440" cy="2324935"/>
          </a:xfrm>
          <a:prstGeom prst="rect">
            <a:avLst/>
          </a:prstGeom>
        </p:spPr>
      </p:pic>
      <p:pic>
        <p:nvPicPr>
          <p:cNvPr id="12" name="Picture 11" descr="10yrs_befor.jpg"/>
          <p:cNvPicPr>
            <a:picLocks noChangeAspect="1"/>
          </p:cNvPicPr>
          <p:nvPr/>
        </p:nvPicPr>
        <p:blipFill>
          <a:blip r:embed="rId4" cstate="print"/>
          <a:srcRect l="3793" t="33813" r="5419" b="34564"/>
          <a:stretch>
            <a:fillRect/>
          </a:stretch>
        </p:blipFill>
        <p:spPr>
          <a:xfrm rot="5400000">
            <a:off x="-107227" y="2347588"/>
            <a:ext cx="3958338" cy="2232731"/>
          </a:xfrm>
          <a:prstGeom prst="rect">
            <a:avLst/>
          </a:prstGeom>
        </p:spPr>
      </p:pic>
      <p:pic>
        <p:nvPicPr>
          <p:cNvPr id="13" name="Picture 2"/>
          <p:cNvPicPr>
            <a:picLocks noChangeAspect="1" noChangeArrowheads="1"/>
          </p:cNvPicPr>
          <p:nvPr/>
        </p:nvPicPr>
        <p:blipFill>
          <a:blip r:embed="rId5" cstate="print"/>
          <a:srcRect/>
          <a:stretch>
            <a:fillRect/>
          </a:stretch>
        </p:blipFill>
        <p:spPr bwMode="auto">
          <a:xfrm>
            <a:off x="4644008" y="3284984"/>
            <a:ext cx="181914" cy="161376"/>
          </a:xfrm>
          <a:prstGeom prst="rect">
            <a:avLst/>
          </a:prstGeom>
          <a:noFill/>
          <a:ln w="9525">
            <a:noFill/>
            <a:miter lim="800000"/>
            <a:headEnd/>
            <a:tailEnd/>
          </a:ln>
        </p:spPr>
      </p:pic>
      <p:pic>
        <p:nvPicPr>
          <p:cNvPr id="18" name="Picture 2"/>
          <p:cNvPicPr>
            <a:picLocks noChangeAspect="1" noChangeArrowheads="1"/>
          </p:cNvPicPr>
          <p:nvPr/>
        </p:nvPicPr>
        <p:blipFill>
          <a:blip r:embed="rId5" cstate="print"/>
          <a:srcRect/>
          <a:stretch>
            <a:fillRect/>
          </a:stretch>
        </p:blipFill>
        <p:spPr bwMode="auto">
          <a:xfrm>
            <a:off x="2123728" y="3284984"/>
            <a:ext cx="181914" cy="161376"/>
          </a:xfrm>
          <a:prstGeom prst="rect">
            <a:avLst/>
          </a:prstGeom>
          <a:noFill/>
          <a:ln w="9525">
            <a:noFill/>
            <a:miter lim="800000"/>
            <a:headEnd/>
            <a:tailEnd/>
          </a:ln>
        </p:spPr>
      </p:pic>
      <p:sp>
        <p:nvSpPr>
          <p:cNvPr id="19" name="TextBox 18"/>
          <p:cNvSpPr txBox="1"/>
          <p:nvPr/>
        </p:nvSpPr>
        <p:spPr>
          <a:xfrm>
            <a:off x="2483768" y="2915652"/>
            <a:ext cx="504056" cy="369332"/>
          </a:xfrm>
          <a:prstGeom prst="rect">
            <a:avLst/>
          </a:prstGeom>
          <a:noFill/>
        </p:spPr>
        <p:txBody>
          <a:bodyPr wrap="square" rtlCol="0">
            <a:spAutoFit/>
          </a:bodyPr>
          <a:lstStyle/>
          <a:p>
            <a:r>
              <a:rPr lang="en-GB" sz="900" dirty="0" smtClean="0">
                <a:solidFill>
                  <a:srgbClr val="283E36"/>
                </a:solidFill>
              </a:rPr>
              <a:t>2011 M9.0</a:t>
            </a:r>
          </a:p>
        </p:txBody>
      </p:sp>
      <p:sp>
        <p:nvSpPr>
          <p:cNvPr id="20" name="TextBox 19"/>
          <p:cNvSpPr txBox="1"/>
          <p:nvPr/>
        </p:nvSpPr>
        <p:spPr>
          <a:xfrm>
            <a:off x="1161620" y="4365979"/>
            <a:ext cx="1711503" cy="738664"/>
          </a:xfrm>
          <a:prstGeom prst="rect">
            <a:avLst/>
          </a:prstGeom>
          <a:solidFill>
            <a:schemeClr val="bg1"/>
          </a:solidFill>
          <a:ln>
            <a:solidFill>
              <a:schemeClr val="tx1"/>
            </a:solidFill>
          </a:ln>
        </p:spPr>
        <p:txBody>
          <a:bodyPr wrap="square" rtlCol="0">
            <a:spAutoFit/>
          </a:bodyPr>
          <a:lstStyle/>
          <a:p>
            <a:r>
              <a:rPr lang="en-GB" sz="1400" dirty="0" smtClean="0">
                <a:solidFill>
                  <a:srgbClr val="283E36"/>
                </a:solidFill>
              </a:rPr>
              <a:t>620 events in 10 </a:t>
            </a:r>
            <a:r>
              <a:rPr lang="en-GB" sz="1400" b="1" dirty="0" smtClean="0">
                <a:solidFill>
                  <a:srgbClr val="283E36"/>
                </a:solidFill>
              </a:rPr>
              <a:t>years</a:t>
            </a:r>
            <a:r>
              <a:rPr lang="en-GB" sz="1400" dirty="0" smtClean="0">
                <a:solidFill>
                  <a:srgbClr val="283E36"/>
                </a:solidFill>
              </a:rPr>
              <a:t> before 11 March, 2011</a:t>
            </a:r>
          </a:p>
        </p:txBody>
      </p:sp>
      <p:sp>
        <p:nvSpPr>
          <p:cNvPr id="21" name="TextBox 20"/>
          <p:cNvSpPr txBox="1"/>
          <p:nvPr/>
        </p:nvSpPr>
        <p:spPr>
          <a:xfrm>
            <a:off x="3707903" y="4365979"/>
            <a:ext cx="1711503" cy="738664"/>
          </a:xfrm>
          <a:prstGeom prst="rect">
            <a:avLst/>
          </a:prstGeom>
          <a:solidFill>
            <a:schemeClr val="bg1"/>
          </a:solidFill>
          <a:ln>
            <a:solidFill>
              <a:schemeClr val="tx1"/>
            </a:solidFill>
          </a:ln>
        </p:spPr>
        <p:txBody>
          <a:bodyPr wrap="square" rtlCol="0">
            <a:spAutoFit/>
          </a:bodyPr>
          <a:lstStyle/>
          <a:p>
            <a:r>
              <a:rPr lang="en-GB" sz="1400" dirty="0" smtClean="0">
                <a:solidFill>
                  <a:srgbClr val="283E36"/>
                </a:solidFill>
              </a:rPr>
              <a:t>600 events in 60 </a:t>
            </a:r>
            <a:r>
              <a:rPr lang="en-GB" sz="1400" b="1" dirty="0" smtClean="0">
                <a:solidFill>
                  <a:srgbClr val="283E36"/>
                </a:solidFill>
              </a:rPr>
              <a:t>days</a:t>
            </a:r>
            <a:r>
              <a:rPr lang="en-GB" sz="1400" dirty="0" smtClean="0">
                <a:solidFill>
                  <a:srgbClr val="283E36"/>
                </a:solidFill>
              </a:rPr>
              <a:t> after 11 March, 2011</a:t>
            </a:r>
          </a:p>
        </p:txBody>
      </p:sp>
      <p:sp>
        <p:nvSpPr>
          <p:cNvPr id="15" name="Rectangle 7"/>
          <p:cNvSpPr>
            <a:spLocks noChangeArrowheads="1"/>
          </p:cNvSpPr>
          <p:nvPr/>
        </p:nvSpPr>
        <p:spPr bwMode="gray">
          <a:xfrm>
            <a:off x="395536" y="5589240"/>
            <a:ext cx="8410004" cy="648072"/>
          </a:xfrm>
          <a:prstGeom prst="rect">
            <a:avLst/>
          </a:prstGeom>
          <a:ln>
            <a:headEnd/>
            <a:tailEnd/>
          </a:ln>
          <a:effectLst>
            <a:outerShdw blurRad="50800" dist="38100" dir="18900000" algn="b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lIns="53680" tIns="53680" rIns="53680" bIns="53680"/>
          <a:lstStyle/>
          <a:p>
            <a:pPr>
              <a:defRPr/>
            </a:pPr>
            <a:r>
              <a:rPr lang="en-US" sz="1600" dirty="0" smtClean="0">
                <a:solidFill>
                  <a:prstClr val="white"/>
                </a:solidFill>
              </a:rPr>
              <a:t>Models based on "long term" earthquake rates are not suitable for costing earthquake risk immediately after a large earthquake.</a:t>
            </a:r>
          </a:p>
        </p:txBody>
      </p:sp>
      <p:sp>
        <p:nvSpPr>
          <p:cNvPr id="22" name="TextBox 21"/>
          <p:cNvSpPr txBox="1"/>
          <p:nvPr/>
        </p:nvSpPr>
        <p:spPr>
          <a:xfrm>
            <a:off x="5004048" y="2915652"/>
            <a:ext cx="504056" cy="369332"/>
          </a:xfrm>
          <a:prstGeom prst="rect">
            <a:avLst/>
          </a:prstGeom>
          <a:noFill/>
        </p:spPr>
        <p:txBody>
          <a:bodyPr wrap="square" rtlCol="0">
            <a:spAutoFit/>
          </a:bodyPr>
          <a:lstStyle/>
          <a:p>
            <a:r>
              <a:rPr lang="en-GB" sz="900" dirty="0" smtClean="0">
                <a:solidFill>
                  <a:srgbClr val="283E36"/>
                </a:solidFill>
              </a:rPr>
              <a:t>2011 M9.0</a:t>
            </a:r>
          </a:p>
        </p:txBody>
      </p:sp>
    </p:spTree>
    <p:extLst>
      <p:ext uri="{BB962C8B-B14F-4D97-AF65-F5344CB8AC3E}">
        <p14:creationId xmlns:p14="http://schemas.microsoft.com/office/powerpoint/2010/main" val="1194217087"/>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011_Earthquake_Xwwww.jpg"/>
          <p:cNvPicPr>
            <a:picLocks noGrp="1"/>
          </p:cNvPicPr>
          <p:nvPr>
            <p:ph type="pic" sz="quarter" idx="12"/>
            <p:custDataLst>
              <p:tags r:id="rId1"/>
            </p:custDataLst>
          </p:nvPr>
        </p:nvPicPr>
        <p:blipFill>
          <a:blip r:embed="rId4" cstate="print"/>
          <a:srcRect/>
          <a:stretch>
            <a:fillRect/>
          </a:stretch>
        </p:blipFill>
        <p:spPr bwMode="gray">
          <a:xfrm>
            <a:off x="0" y="0"/>
            <a:ext cx="9144000" cy="6885384"/>
          </a:xfrm>
        </p:spPr>
      </p:pic>
      <p:sp>
        <p:nvSpPr>
          <p:cNvPr id="3" name="Title 2"/>
          <p:cNvSpPr>
            <a:spLocks noGrp="1"/>
          </p:cNvSpPr>
          <p:nvPr>
            <p:ph type="ctrTitle"/>
          </p:nvPr>
        </p:nvSpPr>
        <p:spPr>
          <a:xfrm>
            <a:off x="755650" y="1628774"/>
            <a:ext cx="6984702" cy="2304281"/>
          </a:xfrm>
        </p:spPr>
        <p:txBody>
          <a:bodyPr/>
          <a:lstStyle/>
          <a:p>
            <a:r>
              <a:rPr lang="en-US" dirty="0" smtClean="0"/>
              <a:t>Forward-looking modeling</a:t>
            </a:r>
            <a:endParaRPr lang="en-US" dirty="0"/>
          </a:p>
        </p:txBody>
      </p:sp>
      <p:sp>
        <p:nvSpPr>
          <p:cNvPr id="4" name="Subtitle 3"/>
          <p:cNvSpPr>
            <a:spLocks noGrp="1"/>
          </p:cNvSpPr>
          <p:nvPr>
            <p:ph type="subTitle" idx="1"/>
          </p:nvPr>
        </p:nvSpPr>
        <p:spPr>
          <a:xfrm>
            <a:off x="755650" y="4077568"/>
            <a:ext cx="6048375" cy="863600"/>
          </a:xfrm>
        </p:spPr>
        <p:txBody>
          <a:bodyPr/>
          <a:lstStyle/>
          <a:p>
            <a:endParaRPr lang="en-US" b="1" dirty="0">
              <a:solidFill>
                <a:schemeClr val="tx1"/>
              </a:solidFill>
            </a:endParaRPr>
          </a:p>
        </p:txBody>
      </p:sp>
      <p:pic>
        <p:nvPicPr>
          <p:cNvPr id="6" name="Picture 5" descr="Logo_White.png"/>
          <p:cNvPicPr>
            <a:picLocks noChangeAspect="1"/>
          </p:cNvPicPr>
          <p:nvPr>
            <p:custDataLst>
              <p:tags r:id="rId2"/>
            </p:custDataLst>
          </p:nvPr>
        </p:nvPicPr>
        <p:blipFill>
          <a:blip r:embed="rId5" cstate="print"/>
          <a:stretch>
            <a:fillRect/>
          </a:stretch>
        </p:blipFill>
        <p:spPr bwMode="gray">
          <a:xfrm>
            <a:off x="6804025" y="260350"/>
            <a:ext cx="1157287" cy="671512"/>
          </a:xfrm>
          <a:prstGeom prst="rect">
            <a:avLst/>
          </a:prstGeom>
        </p:spPr>
      </p:pic>
    </p:spTree>
    <p:extLst>
      <p:ext uri="{BB962C8B-B14F-4D97-AF65-F5344CB8AC3E}">
        <p14:creationId xmlns:p14="http://schemas.microsoft.com/office/powerpoint/2010/main" val="35358170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6586" y="514667"/>
            <a:ext cx="7991474" cy="692647"/>
          </a:xfrm>
        </p:spPr>
        <p:txBody>
          <a:bodyPr/>
          <a:lstStyle/>
          <a:p>
            <a:r>
              <a:rPr lang="en-GB" dirty="0" smtClean="0">
                <a:solidFill>
                  <a:srgbClr val="7030A0"/>
                </a:solidFill>
              </a:rPr>
              <a:t>Cat Server</a:t>
            </a:r>
            <a:br>
              <a:rPr lang="en-GB" dirty="0" smtClean="0">
                <a:solidFill>
                  <a:srgbClr val="7030A0"/>
                </a:solidFill>
              </a:rPr>
            </a:br>
            <a:r>
              <a:rPr lang="en-GB" sz="2000" i="1" dirty="0" smtClean="0">
                <a:solidFill>
                  <a:srgbClr val="7030A0"/>
                </a:solidFill>
              </a:rPr>
              <a:t>30-year </a:t>
            </a:r>
            <a:r>
              <a:rPr lang="en-GB" sz="2000" i="1" dirty="0">
                <a:solidFill>
                  <a:srgbClr val="7030A0"/>
                </a:solidFill>
              </a:rPr>
              <a:t>experience in forward-looking Nat Cat model development</a:t>
            </a:r>
            <a:r>
              <a:rPr lang="en-GB" sz="2000" i="1" dirty="0">
                <a:solidFill>
                  <a:srgbClr val="7030A0"/>
                </a:solidFill>
                <a:sym typeface="Arial"/>
              </a:rPr>
              <a:t> </a:t>
            </a:r>
            <a:r>
              <a:rPr lang="en-GB" sz="2000" i="1" dirty="0" smtClean="0">
                <a:solidFill>
                  <a:srgbClr val="7030A0"/>
                </a:solidFill>
              </a:rPr>
              <a:t/>
            </a:r>
            <a:br>
              <a:rPr lang="en-GB" sz="2000" i="1" dirty="0" smtClean="0">
                <a:solidFill>
                  <a:srgbClr val="7030A0"/>
                </a:solidFill>
              </a:rPr>
            </a:br>
            <a:endParaRPr lang="en-GB" sz="2000" i="1" dirty="0">
              <a:solidFill>
                <a:srgbClr val="7030A0"/>
              </a:solidFill>
            </a:endParaRPr>
          </a:p>
        </p:txBody>
      </p:sp>
      <p:graphicFrame>
        <p:nvGraphicFramePr>
          <p:cNvPr id="29" name="Content Placeholder 4"/>
          <p:cNvGraphicFramePr>
            <a:graphicFrameLocks/>
          </p:cNvGraphicFramePr>
          <p:nvPr>
            <p:extLst>
              <p:ext uri="{D42A27DB-BD31-4B8C-83A1-F6EECF244321}">
                <p14:modId xmlns:p14="http://schemas.microsoft.com/office/powerpoint/2010/main" val="1155066686"/>
              </p:ext>
            </p:extLst>
          </p:nvPr>
        </p:nvGraphicFramePr>
        <p:xfrm>
          <a:off x="466344" y="1628773"/>
          <a:ext cx="8209345" cy="4503803"/>
        </p:xfrm>
        <a:graphic>
          <a:graphicData uri="http://schemas.openxmlformats.org/drawingml/2006/table">
            <a:tbl>
              <a:tblPr firstRow="1" bandRow="1">
                <a:tableStyleId>{4F870FC3-41F4-4639-9F92-194A608F593C}</a:tableStyleId>
              </a:tblPr>
              <a:tblGrid>
                <a:gridCol w="813023"/>
                <a:gridCol w="3698161"/>
                <a:gridCol w="3698161"/>
              </a:tblGrid>
              <a:tr h="1169135">
                <a:tc>
                  <a:txBody>
                    <a:bodyPr/>
                    <a:lstStyle/>
                    <a:p>
                      <a:pPr algn="ctr"/>
                      <a:r>
                        <a:rPr lang="en-GB" sz="1400" b="0" dirty="0" smtClean="0">
                          <a:solidFill>
                            <a:schemeClr val="bg1"/>
                          </a:solidFill>
                        </a:rPr>
                        <a:t>Context</a:t>
                      </a:r>
                      <a:endParaRPr lang="en-GB" sz="1400" b="0" dirty="0">
                        <a:solidFill>
                          <a:schemeClr val="bg1"/>
                        </a:solidFill>
                      </a:endParaRPr>
                    </a:p>
                  </a:txBody>
                  <a:tcPr vert="vert27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solidFill>
                  </a:tcPr>
                </a:tc>
                <a:tc>
                  <a:txBody>
                    <a:bodyPr/>
                    <a:lstStyle/>
                    <a:p>
                      <a:pPr marL="182563" marR="0" lvl="0" indent="-182563" algn="l" defTabSz="914400" rtl="0" eaLnBrk="1" fontAlgn="auto" latinLnBrk="0" hangingPunct="1">
                        <a:lnSpc>
                          <a:spcPct val="100000"/>
                        </a:lnSpc>
                        <a:spcBef>
                          <a:spcPts val="300"/>
                        </a:spcBef>
                        <a:spcAft>
                          <a:spcPts val="0"/>
                        </a:spcAft>
                        <a:buClr>
                          <a:schemeClr val="dk1"/>
                        </a:buClr>
                        <a:buSzPct val="100000"/>
                        <a:buFont typeface="Arial" panose="020B0604020202020204" pitchFamily="34" charset="0"/>
                        <a:buChar char="•"/>
                        <a:tabLst/>
                        <a:defRPr/>
                      </a:pPr>
                      <a:r>
                        <a:rPr lang="en-GB" sz="1400" b="0" kern="1200" dirty="0" smtClean="0">
                          <a:solidFill>
                            <a:schemeClr val="tx1"/>
                          </a:solidFill>
                          <a:latin typeface="+mn-lt"/>
                          <a:ea typeface="+mn-ea"/>
                          <a:cs typeface="+mn-cs"/>
                        </a:rPr>
                        <a:t>Swiss </a:t>
                      </a:r>
                      <a:r>
                        <a:rPr lang="en-GB" sz="1400" b="0" kern="1200" dirty="0" err="1" smtClean="0">
                          <a:solidFill>
                            <a:schemeClr val="tx1"/>
                          </a:solidFill>
                          <a:latin typeface="+mn-lt"/>
                          <a:ea typeface="+mn-ea"/>
                          <a:cs typeface="+mn-cs"/>
                        </a:rPr>
                        <a:t>Re’s</a:t>
                      </a:r>
                      <a:r>
                        <a:rPr lang="en-GB" sz="1400" b="0" kern="1200" baseline="0" dirty="0" smtClean="0">
                          <a:solidFill>
                            <a:schemeClr val="tx1"/>
                          </a:solidFill>
                          <a:latin typeface="+mn-lt"/>
                          <a:ea typeface="+mn-ea"/>
                          <a:cs typeface="+mn-cs"/>
                        </a:rPr>
                        <a:t> proprietary </a:t>
                      </a:r>
                      <a:r>
                        <a:rPr lang="en-GB" sz="1400" b="0" kern="1200" dirty="0" smtClean="0">
                          <a:solidFill>
                            <a:schemeClr val="tx1"/>
                          </a:solidFill>
                          <a:latin typeface="+mn-lt"/>
                          <a:ea typeface="+mn-ea"/>
                          <a:cs typeface="+mn-cs"/>
                        </a:rPr>
                        <a:t>Nat Cat loss model</a:t>
                      </a:r>
                    </a:p>
                    <a:p>
                      <a:pPr marL="182563" marR="0" lvl="0" indent="-182563" algn="l" defTabSz="914400" rtl="0" eaLnBrk="1" fontAlgn="auto" latinLnBrk="0" hangingPunct="1">
                        <a:lnSpc>
                          <a:spcPct val="100000"/>
                        </a:lnSpc>
                        <a:spcBef>
                          <a:spcPts val="300"/>
                        </a:spcBef>
                        <a:spcAft>
                          <a:spcPts val="0"/>
                        </a:spcAft>
                        <a:buClr>
                          <a:schemeClr val="dk1"/>
                        </a:buClr>
                        <a:buSzPct val="100000"/>
                        <a:buFont typeface="Arial" panose="020B0604020202020204" pitchFamily="34" charset="0"/>
                        <a:buChar char="•"/>
                        <a:tabLst/>
                        <a:defRPr/>
                      </a:pPr>
                      <a:r>
                        <a:rPr lang="en-GB" sz="1400" b="0" kern="1200" baseline="0" dirty="0" smtClean="0">
                          <a:solidFill>
                            <a:schemeClr val="tx1"/>
                          </a:solidFill>
                          <a:latin typeface="+mn-lt"/>
                          <a:ea typeface="+mn-ea"/>
                          <a:cs typeface="+mn-cs"/>
                        </a:rPr>
                        <a:t>Simulates probabilistic events </a:t>
                      </a:r>
                      <a:r>
                        <a:rPr lang="en-GB" sz="1400" b="0" kern="1200" dirty="0" smtClean="0">
                          <a:solidFill>
                            <a:schemeClr val="tx1"/>
                          </a:solidFill>
                          <a:latin typeface="+mn-lt"/>
                          <a:ea typeface="+mn-ea"/>
                          <a:cs typeface="+mn-cs"/>
                        </a:rPr>
                        <a:t>considering historic events and climate models</a:t>
                      </a:r>
                    </a:p>
                    <a:p>
                      <a:pPr marL="182563" marR="0" lvl="0" indent="-182563" algn="l" defTabSz="914400" rtl="0" eaLnBrk="1" fontAlgn="auto" latinLnBrk="0" hangingPunct="1">
                        <a:lnSpc>
                          <a:spcPct val="100000"/>
                        </a:lnSpc>
                        <a:spcBef>
                          <a:spcPts val="300"/>
                        </a:spcBef>
                        <a:spcAft>
                          <a:spcPts val="0"/>
                        </a:spcAft>
                        <a:buClr>
                          <a:schemeClr val="dk1"/>
                        </a:buClr>
                        <a:buSzPct val="100000"/>
                        <a:buFont typeface="Arial" panose="020B0604020202020204" pitchFamily="34" charset="0"/>
                        <a:buChar char="•"/>
                        <a:tabLst/>
                        <a:defRPr/>
                      </a:pPr>
                      <a:r>
                        <a:rPr lang="en-GB" sz="1400" b="0" kern="1200" dirty="0" smtClean="0">
                          <a:solidFill>
                            <a:schemeClr val="tx1"/>
                          </a:solidFill>
                          <a:latin typeface="+mn-lt"/>
                          <a:ea typeface="+mn-ea"/>
                          <a:cs typeface="+mn-cs"/>
                        </a:rPr>
                        <a:t>Allows asses</a:t>
                      </a:r>
                      <a:r>
                        <a:rPr lang="en-GB" sz="1400" b="0" u="none" kern="1200" dirty="0" smtClean="0">
                          <a:solidFill>
                            <a:schemeClr val="tx1"/>
                          </a:solidFill>
                          <a:latin typeface="+mn-lt"/>
                          <a:ea typeface="+mn-ea"/>
                          <a:cs typeface="+mn-cs"/>
                        </a:rPr>
                        <a:t>sing</a:t>
                      </a:r>
                      <a:r>
                        <a:rPr lang="en-GB" sz="1400" b="0" kern="1200" dirty="0" smtClean="0">
                          <a:solidFill>
                            <a:schemeClr val="tx1"/>
                          </a:solidFill>
                          <a:latin typeface="+mn-lt"/>
                          <a:ea typeface="+mn-ea"/>
                          <a:cs typeface="+mn-cs"/>
                        </a:rPr>
                        <a:t> the risk of </a:t>
                      </a:r>
                      <a:r>
                        <a:rPr lang="en-GB" sz="1400" b="0" kern="1200" baseline="0" dirty="0" smtClean="0">
                          <a:solidFill>
                            <a:schemeClr val="tx1"/>
                          </a:solidFill>
                          <a:latin typeface="+mn-lt"/>
                          <a:ea typeface="+mn-ea"/>
                          <a:cs typeface="+mn-cs"/>
                        </a:rPr>
                        <a:t>extreme events beyond observed loss history</a:t>
                      </a:r>
                      <a:r>
                        <a:rPr lang="en-GB" sz="1400" b="0" kern="1200" dirty="0" smtClean="0">
                          <a:solidFill>
                            <a:schemeClr val="tx1"/>
                          </a:solidFill>
                          <a:latin typeface="+mn-lt"/>
                          <a:ea typeface="+mn-ea"/>
                          <a:cs typeface="+mn-cs"/>
                        </a:rPr>
                        <a:t> </a:t>
                      </a:r>
                    </a:p>
                    <a:p>
                      <a:pPr marL="177800" indent="-177800">
                        <a:spcBef>
                          <a:spcPts val="600"/>
                        </a:spcBef>
                        <a:buFont typeface="Arial" panose="020B0604020202020204" pitchFamily="34" charset="0"/>
                        <a:buChar char="•"/>
                      </a:pPr>
                      <a:endParaRPr lang="en-GB" sz="1400" b="0" dirty="0" smtClean="0">
                        <a:solidFill>
                          <a:schemeClr val="tx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20000"/>
                        <a:lumOff val="80000"/>
                      </a:schemeClr>
                    </a:solidFill>
                  </a:tcPr>
                </a:tc>
                <a:tc rowSpan="3">
                  <a:txBody>
                    <a:bodyPr/>
                    <a:lstStyle/>
                    <a:p>
                      <a:pPr>
                        <a:spcBef>
                          <a:spcPts val="600"/>
                        </a:spcBef>
                      </a:pPr>
                      <a:endParaRPr lang="en-GB" sz="1400" b="0" dirty="0">
                        <a:solidFill>
                          <a:schemeClr val="tx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20000"/>
                        <a:lumOff val="80000"/>
                      </a:schemeClr>
                    </a:solidFill>
                  </a:tcPr>
                </a:tc>
              </a:tr>
              <a:tr h="1181483">
                <a:tc>
                  <a:txBody>
                    <a:bodyPr/>
                    <a:lstStyle/>
                    <a:p>
                      <a:pPr algn="ctr"/>
                      <a:r>
                        <a:rPr lang="en-GB" sz="1400" dirty="0" smtClean="0">
                          <a:solidFill>
                            <a:schemeClr val="bg1"/>
                          </a:solidFill>
                        </a:rPr>
                        <a:t>Drivers</a:t>
                      </a:r>
                      <a:endParaRPr lang="en-GB" sz="1400" dirty="0">
                        <a:solidFill>
                          <a:schemeClr val="bg1"/>
                        </a:solidFill>
                      </a:endParaRPr>
                    </a:p>
                  </a:txBody>
                  <a:tcPr vert="vert27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solidFill>
                  </a:tcPr>
                </a:tc>
                <a:tc>
                  <a:txBody>
                    <a:bodyPr/>
                    <a:lstStyle/>
                    <a:p>
                      <a:pPr marL="182563" marR="0" lvl="0" indent="-182563" algn="l" defTabSz="914400" rtl="0" eaLnBrk="1" fontAlgn="auto" latinLnBrk="0" hangingPunct="1">
                        <a:lnSpc>
                          <a:spcPct val="100000"/>
                        </a:lnSpc>
                        <a:spcBef>
                          <a:spcPts val="0"/>
                        </a:spcBef>
                        <a:spcAft>
                          <a:spcPts val="0"/>
                        </a:spcAft>
                        <a:buClr>
                          <a:schemeClr val="dk1"/>
                        </a:buClr>
                        <a:buSzPct val="100000"/>
                        <a:buFont typeface="Arial" panose="020B0604020202020204" pitchFamily="34" charset="0"/>
                        <a:buChar char="•"/>
                        <a:tabLst/>
                        <a:defRPr/>
                      </a:pPr>
                      <a:endParaRPr lang="en-GB" sz="1400" b="0" kern="1200" dirty="0" smtClean="0">
                        <a:solidFill>
                          <a:schemeClr val="tx1"/>
                        </a:solidFill>
                        <a:latin typeface="+mn-lt"/>
                        <a:ea typeface="+mn-ea"/>
                        <a:cs typeface="+mn-cs"/>
                      </a:endParaRPr>
                    </a:p>
                    <a:p>
                      <a:pPr marL="182563" marR="0" lvl="0" indent="-182563" algn="l" defTabSz="914400" rtl="0" eaLnBrk="1" fontAlgn="auto" latinLnBrk="0" hangingPunct="1">
                        <a:lnSpc>
                          <a:spcPct val="100000"/>
                        </a:lnSpc>
                        <a:spcBef>
                          <a:spcPts val="0"/>
                        </a:spcBef>
                        <a:spcAft>
                          <a:spcPts val="0"/>
                        </a:spcAft>
                        <a:buClr>
                          <a:schemeClr val="dk1"/>
                        </a:buClr>
                        <a:buSzPct val="100000"/>
                        <a:buFont typeface="Arial" panose="020B0604020202020204" pitchFamily="34" charset="0"/>
                        <a:buChar char="•"/>
                        <a:tabLst/>
                        <a:defRPr/>
                      </a:pPr>
                      <a:endParaRPr lang="en-GB" sz="1400" b="0" kern="1200" dirty="0" smtClean="0">
                        <a:solidFill>
                          <a:schemeClr val="tx1"/>
                        </a:solidFill>
                        <a:latin typeface="+mn-lt"/>
                        <a:ea typeface="+mn-ea"/>
                        <a:cs typeface="+mn-cs"/>
                      </a:endParaRPr>
                    </a:p>
                    <a:p>
                      <a:pPr marL="182563" marR="0" lvl="0" indent="-182563" algn="l" defTabSz="914400" rtl="0" eaLnBrk="1" fontAlgn="auto" latinLnBrk="0" hangingPunct="1">
                        <a:lnSpc>
                          <a:spcPct val="100000"/>
                        </a:lnSpc>
                        <a:spcBef>
                          <a:spcPts val="0"/>
                        </a:spcBef>
                        <a:spcAft>
                          <a:spcPts val="0"/>
                        </a:spcAft>
                        <a:buClr>
                          <a:schemeClr val="dk1"/>
                        </a:buClr>
                        <a:buSzPct val="100000"/>
                        <a:buFont typeface="Arial" panose="020B0604020202020204" pitchFamily="34" charset="0"/>
                        <a:buChar char="•"/>
                        <a:tabLst/>
                        <a:defRPr/>
                      </a:pPr>
                      <a:endParaRPr lang="en-GB" sz="1400" b="0" kern="1200" dirty="0" smtClean="0">
                        <a:solidFill>
                          <a:schemeClr val="tx1"/>
                        </a:solidFill>
                        <a:latin typeface="+mn-lt"/>
                        <a:ea typeface="+mn-ea"/>
                        <a:cs typeface="+mn-cs"/>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20000"/>
                        <a:lumOff val="80000"/>
                      </a:schemeClr>
                    </a:solidFill>
                  </a:tcPr>
                </a:tc>
                <a:tc vMerge="1">
                  <a:txBody>
                    <a:bodyPr/>
                    <a:lstStyle/>
                    <a:p>
                      <a:endParaRPr lang="en-GB"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20000"/>
                        <a:lumOff val="80000"/>
                      </a:schemeClr>
                    </a:solidFill>
                  </a:tcPr>
                </a:tc>
              </a:tr>
              <a:tr h="1541718">
                <a:tc>
                  <a:txBody>
                    <a:bodyPr/>
                    <a:lstStyle/>
                    <a:p>
                      <a:pPr algn="ctr"/>
                      <a:r>
                        <a:rPr lang="en-GB" sz="1400" dirty="0" smtClean="0">
                          <a:solidFill>
                            <a:schemeClr val="bg1"/>
                          </a:solidFill>
                        </a:rPr>
                        <a:t>Advantages</a:t>
                      </a:r>
                      <a:endParaRPr lang="en-GB" sz="1400" dirty="0">
                        <a:solidFill>
                          <a:schemeClr val="bg1"/>
                        </a:solidFill>
                      </a:endParaRPr>
                    </a:p>
                  </a:txBody>
                  <a:tcPr vert="vert27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solidFill>
                  </a:tcPr>
                </a:tc>
                <a:tc>
                  <a:txBody>
                    <a:bodyPr/>
                    <a:lstStyle/>
                    <a:p>
                      <a:pPr marL="182563" marR="0" lvl="0" indent="-182563" algn="l" defTabSz="914400" rtl="0" eaLnBrk="1" fontAlgn="auto" latinLnBrk="0" hangingPunct="1">
                        <a:lnSpc>
                          <a:spcPct val="100000"/>
                        </a:lnSpc>
                        <a:spcBef>
                          <a:spcPts val="0"/>
                        </a:spcBef>
                        <a:spcAft>
                          <a:spcPts val="0"/>
                        </a:spcAft>
                        <a:buClr>
                          <a:schemeClr val="dk1"/>
                        </a:buClr>
                        <a:buSzPct val="100000"/>
                        <a:buFont typeface="Arial" panose="020B0604020202020204" pitchFamily="34" charset="0"/>
                        <a:buChar char="•"/>
                        <a:tabLst/>
                        <a:defRPr/>
                      </a:pPr>
                      <a:r>
                        <a:rPr lang="en-GB" sz="1400" b="0" kern="1200" dirty="0" smtClean="0">
                          <a:solidFill>
                            <a:schemeClr val="tx1"/>
                          </a:solidFill>
                          <a:latin typeface="+mn-lt"/>
                          <a:ea typeface="+mn-ea"/>
                          <a:cs typeface="+mn-cs"/>
                        </a:rPr>
                        <a:t>We know what is inside</a:t>
                      </a:r>
                    </a:p>
                    <a:p>
                      <a:pPr marL="182563" marR="0" lvl="0" indent="-182563" algn="l" defTabSz="914400" rtl="0" eaLnBrk="1" fontAlgn="auto" latinLnBrk="0" hangingPunct="1">
                        <a:lnSpc>
                          <a:spcPct val="100000"/>
                        </a:lnSpc>
                        <a:spcBef>
                          <a:spcPts val="0"/>
                        </a:spcBef>
                        <a:spcAft>
                          <a:spcPts val="0"/>
                        </a:spcAft>
                        <a:buClr>
                          <a:schemeClr val="dk1"/>
                        </a:buClr>
                        <a:buSzPct val="100000"/>
                        <a:buFont typeface="Arial" panose="020B0604020202020204" pitchFamily="34" charset="0"/>
                        <a:buChar char="•"/>
                        <a:tabLst/>
                        <a:defRPr/>
                      </a:pPr>
                      <a:r>
                        <a:rPr lang="en-GB" sz="1400" b="0" kern="1200" dirty="0" smtClean="0">
                          <a:solidFill>
                            <a:schemeClr val="tx1"/>
                          </a:solidFill>
                          <a:latin typeface="+mn-lt"/>
                          <a:ea typeface="+mn-ea"/>
                          <a:cs typeface="+mn-cs"/>
                          <a:sym typeface="Wingdings" panose="05000000000000000000" pitchFamily="2" charset="2"/>
                        </a:rPr>
                        <a:t>Unique </a:t>
                      </a:r>
                      <a:r>
                        <a:rPr lang="en-GB" sz="1400" b="0" kern="1200" dirty="0" smtClean="0">
                          <a:solidFill>
                            <a:schemeClr val="tx1"/>
                          </a:solidFill>
                          <a:latin typeface="+mn-lt"/>
                          <a:ea typeface="+mn-ea"/>
                          <a:cs typeface="+mn-cs"/>
                        </a:rPr>
                        <a:t>geographic and peril scope</a:t>
                      </a:r>
                      <a:r>
                        <a:rPr lang="en-GB" sz="1400" b="0" kern="1200" baseline="0" dirty="0" smtClean="0">
                          <a:solidFill>
                            <a:schemeClr val="tx1"/>
                          </a:solidFill>
                          <a:latin typeface="+mn-lt"/>
                          <a:ea typeface="+mn-ea"/>
                          <a:cs typeface="+mn-cs"/>
                        </a:rPr>
                        <a:t> </a:t>
                      </a:r>
                      <a:r>
                        <a:rPr lang="en-GB" sz="1400" b="0" kern="1200" dirty="0" smtClean="0">
                          <a:solidFill>
                            <a:schemeClr val="tx1"/>
                          </a:solidFill>
                          <a:latin typeface="+mn-lt"/>
                          <a:ea typeface="+mn-ea"/>
                          <a:cs typeface="+mn-cs"/>
                        </a:rPr>
                        <a:t>(</a:t>
                      </a:r>
                      <a:r>
                        <a:rPr lang="en-GB" sz="1400" b="0" kern="1200" dirty="0" smtClean="0">
                          <a:solidFill>
                            <a:schemeClr val="tx1"/>
                          </a:solidFill>
                          <a:latin typeface="+mn-lt"/>
                          <a:ea typeface="+mn-ea"/>
                          <a:cs typeface="+mn-cs"/>
                          <a:sym typeface="Wingdings" panose="05000000000000000000" pitchFamily="2" charset="2"/>
                        </a:rPr>
                        <a:t> w</a:t>
                      </a:r>
                      <a:r>
                        <a:rPr lang="en-GB" sz="1400" b="0" kern="1200" dirty="0" smtClean="0">
                          <a:solidFill>
                            <a:schemeClr val="tx1"/>
                          </a:solidFill>
                          <a:latin typeface="+mn-lt"/>
                          <a:ea typeface="+mn-ea"/>
                          <a:cs typeface="+mn-cs"/>
                        </a:rPr>
                        <a:t>ind, earthquak</a:t>
                      </a:r>
                      <a:r>
                        <a:rPr lang="en-GB" sz="1400" b="0" kern="1200" baseline="0" dirty="0" smtClean="0">
                          <a:solidFill>
                            <a:schemeClr val="tx1"/>
                          </a:solidFill>
                          <a:latin typeface="+mn-lt"/>
                          <a:ea typeface="+mn-ea"/>
                          <a:cs typeface="+mn-cs"/>
                        </a:rPr>
                        <a:t>e, flood, hail, volcano, tsunami, storm surge, ..)</a:t>
                      </a:r>
                    </a:p>
                    <a:p>
                      <a:pPr marL="182563" marR="0" lvl="0" indent="-182563" algn="l" defTabSz="914400" rtl="0" eaLnBrk="1" fontAlgn="auto" latinLnBrk="0" hangingPunct="1">
                        <a:lnSpc>
                          <a:spcPct val="100000"/>
                        </a:lnSpc>
                        <a:spcBef>
                          <a:spcPts val="0"/>
                        </a:spcBef>
                        <a:spcAft>
                          <a:spcPts val="0"/>
                        </a:spcAft>
                        <a:buClr>
                          <a:schemeClr val="dk1"/>
                        </a:buClr>
                        <a:buSzPct val="100000"/>
                        <a:buFont typeface="Arial" panose="020B0604020202020204" pitchFamily="34" charset="0"/>
                        <a:buChar char="•"/>
                        <a:tabLst/>
                        <a:defRPr/>
                      </a:pPr>
                      <a:r>
                        <a:rPr lang="en-GB" sz="1400" b="0" kern="1200" dirty="0" smtClean="0">
                          <a:solidFill>
                            <a:schemeClr val="tx1"/>
                          </a:solidFill>
                          <a:latin typeface="+mn-lt"/>
                          <a:ea typeface="+mn-ea"/>
                          <a:cs typeface="+mn-cs"/>
                          <a:sym typeface="Wingdings" panose="05000000000000000000" pitchFamily="2" charset="2"/>
                        </a:rPr>
                        <a:t>F</a:t>
                      </a:r>
                      <a:r>
                        <a:rPr lang="en-GB" sz="1400" b="0" kern="1200" dirty="0" smtClean="0">
                          <a:solidFill>
                            <a:schemeClr val="tx1"/>
                          </a:solidFill>
                          <a:latin typeface="+mn-lt"/>
                          <a:ea typeface="+mn-ea"/>
                          <a:cs typeface="+mn-cs"/>
                        </a:rPr>
                        <a:t>ully integrated into system landscape</a:t>
                      </a:r>
                    </a:p>
                    <a:p>
                      <a:pPr marL="182563" marR="0" lvl="0" indent="-182563" algn="l" defTabSz="914400" rtl="0" eaLnBrk="1" fontAlgn="auto" latinLnBrk="0" hangingPunct="1">
                        <a:lnSpc>
                          <a:spcPct val="100000"/>
                        </a:lnSpc>
                        <a:spcBef>
                          <a:spcPts val="0"/>
                        </a:spcBef>
                        <a:spcAft>
                          <a:spcPts val="0"/>
                        </a:spcAft>
                        <a:buClr>
                          <a:schemeClr val="dk1"/>
                        </a:buClr>
                        <a:buSzPct val="100000"/>
                        <a:buFont typeface="Arial" panose="020B0604020202020204" pitchFamily="34" charset="0"/>
                        <a:buChar char="•"/>
                        <a:tabLst/>
                        <a:defRPr/>
                      </a:pPr>
                      <a:r>
                        <a:rPr lang="en-GB" sz="1400" b="0" kern="1200" dirty="0" smtClean="0">
                          <a:solidFill>
                            <a:schemeClr val="tx1"/>
                          </a:solidFill>
                          <a:latin typeface="+mn-lt"/>
                          <a:ea typeface="+mn-ea"/>
                          <a:cs typeface="+mn-cs"/>
                          <a:sym typeface="Wingdings" panose="05000000000000000000" pitchFamily="2" charset="2"/>
                        </a:rPr>
                        <a:t>A</a:t>
                      </a:r>
                      <a:r>
                        <a:rPr lang="en-GB" sz="1400" b="0" kern="1200" dirty="0" smtClean="0">
                          <a:solidFill>
                            <a:schemeClr val="tx1"/>
                          </a:solidFill>
                          <a:latin typeface="+mn-lt"/>
                          <a:ea typeface="+mn-ea"/>
                          <a:cs typeface="+mn-cs"/>
                        </a:rPr>
                        <a:t>llows to swiftly implement new insights after major events </a:t>
                      </a:r>
                    </a:p>
                    <a:p>
                      <a:pPr marL="182563" marR="0" lvl="0" indent="-182563" algn="l" defTabSz="914400" rtl="0" eaLnBrk="1" fontAlgn="auto" latinLnBrk="0" hangingPunct="1">
                        <a:lnSpc>
                          <a:spcPct val="100000"/>
                        </a:lnSpc>
                        <a:spcBef>
                          <a:spcPts val="0"/>
                        </a:spcBef>
                        <a:spcAft>
                          <a:spcPts val="0"/>
                        </a:spcAft>
                        <a:buClr>
                          <a:schemeClr val="dk1"/>
                        </a:buClr>
                        <a:buSzPct val="100000"/>
                        <a:buFont typeface="Arial" panose="020B0604020202020204" pitchFamily="34" charset="0"/>
                        <a:buChar char="•"/>
                        <a:tabLst/>
                        <a:defRPr/>
                      </a:pPr>
                      <a:endParaRPr lang="en-GB" sz="1400" b="0" kern="1200" dirty="0" smtClean="0">
                        <a:solidFill>
                          <a:schemeClr val="tx1"/>
                        </a:solidFill>
                        <a:latin typeface="+mn-lt"/>
                        <a:ea typeface="+mn-ea"/>
                        <a:cs typeface="+mn-cs"/>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20000"/>
                        <a:lumOff val="80000"/>
                      </a:schemeClr>
                    </a:solidFill>
                  </a:tcPr>
                </a:tc>
                <a:tc vMerge="1">
                  <a:txBody>
                    <a:bodyPr/>
                    <a:lstStyle/>
                    <a:p>
                      <a:endParaRPr lang="en-US"/>
                    </a:p>
                  </a:txBody>
                  <a:tcPr/>
                </a:tc>
              </a:tr>
            </a:tbl>
          </a:graphicData>
        </a:graphic>
      </p:graphicFrame>
      <p:sp>
        <p:nvSpPr>
          <p:cNvPr id="2" name="Slide Number Placeholder 1"/>
          <p:cNvSpPr>
            <a:spLocks noGrp="1"/>
          </p:cNvSpPr>
          <p:nvPr>
            <p:ph type="sldNum" sz="quarter" idx="12"/>
          </p:nvPr>
        </p:nvSpPr>
        <p:spPr/>
        <p:txBody>
          <a:bodyPr/>
          <a:lstStyle/>
          <a:p>
            <a:fld id="{5E4D2043-7E31-4A53-BD33-72A88E682172}" type="slidenum">
              <a:rPr lang="en-GB" smtClean="0"/>
              <a:pPr/>
              <a:t>23</a:t>
            </a:fld>
            <a:endParaRPr lang="en-GB" dirty="0"/>
          </a:p>
        </p:txBody>
      </p:sp>
      <p:pic>
        <p:nvPicPr>
          <p:cNvPr id="5" name="Picture 4"/>
          <p:cNvPicPr>
            <a:picLocks noChangeAspect="1"/>
          </p:cNvPicPr>
          <p:nvPr/>
        </p:nvPicPr>
        <p:blipFill>
          <a:blip r:embed="rId2"/>
          <a:stretch>
            <a:fillRect/>
          </a:stretch>
        </p:blipFill>
        <p:spPr>
          <a:xfrm>
            <a:off x="1373167" y="3256833"/>
            <a:ext cx="3482297" cy="932154"/>
          </a:xfrm>
          <a:prstGeom prst="rect">
            <a:avLst/>
          </a:prstGeom>
        </p:spPr>
      </p:pic>
      <p:pic>
        <p:nvPicPr>
          <p:cNvPr id="6" name="Picture 5"/>
          <p:cNvPicPr>
            <a:picLocks noChangeAspect="1"/>
          </p:cNvPicPr>
          <p:nvPr/>
        </p:nvPicPr>
        <p:blipFill>
          <a:blip r:embed="rId3"/>
          <a:stretch>
            <a:fillRect/>
          </a:stretch>
        </p:blipFill>
        <p:spPr>
          <a:xfrm>
            <a:off x="4985711" y="1625802"/>
            <a:ext cx="3638947" cy="1940357"/>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4"/>
          <a:stretch>
            <a:fillRect/>
          </a:stretch>
        </p:blipFill>
        <p:spPr>
          <a:xfrm>
            <a:off x="4985711" y="4117098"/>
            <a:ext cx="3699803" cy="1972805"/>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5711513" y="3587436"/>
            <a:ext cx="2196271" cy="461665"/>
          </a:xfrm>
          <a:prstGeom prst="rect">
            <a:avLst/>
          </a:prstGeom>
          <a:solidFill>
            <a:schemeClr val="tx2"/>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gn="ctr"/>
            <a:r>
              <a:rPr lang="en-GB" sz="1200" dirty="0" smtClean="0">
                <a:solidFill>
                  <a:schemeClr val="bg1"/>
                </a:solidFill>
                <a:latin typeface="+mj-lt"/>
              </a:rPr>
              <a:t>Unique worldwide model coverage</a:t>
            </a:r>
            <a:endParaRPr lang="en-GB" sz="1600" dirty="0">
              <a:solidFill>
                <a:schemeClr val="bg1"/>
              </a:solidFill>
              <a:latin typeface="+mj-lt"/>
            </a:endParaRPr>
          </a:p>
        </p:txBody>
      </p:sp>
    </p:spTree>
    <p:extLst>
      <p:ext uri="{BB962C8B-B14F-4D97-AF65-F5344CB8AC3E}">
        <p14:creationId xmlns:p14="http://schemas.microsoft.com/office/powerpoint/2010/main" val="35552759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6586" y="514667"/>
            <a:ext cx="7991474" cy="692647"/>
          </a:xfrm>
        </p:spPr>
        <p:txBody>
          <a:bodyPr/>
          <a:lstStyle/>
          <a:p>
            <a:r>
              <a:rPr lang="en-GB" dirty="0">
                <a:solidFill>
                  <a:srgbClr val="7030A0"/>
                </a:solidFill>
              </a:rPr>
              <a:t>Liability Risk Driver (LRD )</a:t>
            </a:r>
            <a:br>
              <a:rPr lang="en-GB" dirty="0">
                <a:solidFill>
                  <a:srgbClr val="7030A0"/>
                </a:solidFill>
              </a:rPr>
            </a:br>
            <a:r>
              <a:rPr lang="en-GB" sz="2000" i="1" dirty="0">
                <a:solidFill>
                  <a:srgbClr val="7030A0"/>
                </a:solidFill>
              </a:rPr>
              <a:t>The first forward-looking liability exposure model in the industry</a:t>
            </a:r>
            <a:r>
              <a:rPr lang="en-GB" sz="2000" dirty="0" smtClean="0">
                <a:solidFill>
                  <a:srgbClr val="7030A0"/>
                </a:solidFill>
              </a:rPr>
              <a:t/>
            </a:r>
            <a:br>
              <a:rPr lang="en-GB" sz="2000" dirty="0" smtClean="0">
                <a:solidFill>
                  <a:srgbClr val="7030A0"/>
                </a:solidFill>
              </a:rPr>
            </a:br>
            <a:endParaRPr lang="en-GB" sz="2000" i="1" dirty="0">
              <a:solidFill>
                <a:srgbClr val="7030A0"/>
              </a:solidFill>
            </a:endParaRPr>
          </a:p>
        </p:txBody>
      </p:sp>
      <p:graphicFrame>
        <p:nvGraphicFramePr>
          <p:cNvPr id="29" name="Content Placeholder 4"/>
          <p:cNvGraphicFramePr>
            <a:graphicFrameLocks/>
          </p:cNvGraphicFramePr>
          <p:nvPr>
            <p:extLst>
              <p:ext uri="{D42A27DB-BD31-4B8C-83A1-F6EECF244321}">
                <p14:modId xmlns:p14="http://schemas.microsoft.com/office/powerpoint/2010/main" val="3238929854"/>
              </p:ext>
            </p:extLst>
          </p:nvPr>
        </p:nvGraphicFramePr>
        <p:xfrm>
          <a:off x="466344" y="1628774"/>
          <a:ext cx="8209345" cy="4233302"/>
        </p:xfrm>
        <a:graphic>
          <a:graphicData uri="http://schemas.openxmlformats.org/drawingml/2006/table">
            <a:tbl>
              <a:tblPr firstRow="1" bandRow="1">
                <a:tableStyleId>{4F870FC3-41F4-4639-9F92-194A608F593C}</a:tableStyleId>
              </a:tblPr>
              <a:tblGrid>
                <a:gridCol w="813023"/>
                <a:gridCol w="3698161"/>
                <a:gridCol w="3698161"/>
              </a:tblGrid>
              <a:tr h="2178549">
                <a:tc>
                  <a:txBody>
                    <a:bodyPr/>
                    <a:lstStyle/>
                    <a:p>
                      <a:pPr algn="ctr"/>
                      <a:r>
                        <a:rPr lang="en-GB" sz="1400" b="0" dirty="0" smtClean="0">
                          <a:solidFill>
                            <a:schemeClr val="bg1"/>
                          </a:solidFill>
                        </a:rPr>
                        <a:t>Context</a:t>
                      </a:r>
                      <a:endParaRPr lang="en-GB" sz="1400" b="0" dirty="0">
                        <a:solidFill>
                          <a:schemeClr val="bg1"/>
                        </a:solidFill>
                      </a:endParaRPr>
                    </a:p>
                  </a:txBody>
                  <a:tcPr vert="vert27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solidFill>
                  </a:tcPr>
                </a:tc>
                <a:tc>
                  <a:txBody>
                    <a:bodyPr/>
                    <a:lstStyle/>
                    <a:p>
                      <a:pPr marL="171450" indent="-171450" algn="l" defTabSz="914400" rtl="0" eaLnBrk="1" latinLnBrk="0" hangingPunct="1">
                        <a:buFont typeface="Arial" panose="020B0604020202020204" pitchFamily="34" charset="0"/>
                        <a:buChar char="•"/>
                      </a:pPr>
                      <a:r>
                        <a:rPr lang="en-GB" sz="1400" b="0" kern="1200" dirty="0" smtClean="0">
                          <a:solidFill>
                            <a:schemeClr val="tx1"/>
                          </a:solidFill>
                          <a:latin typeface="+mn-lt"/>
                          <a:ea typeface="+mn-ea"/>
                          <a:cs typeface="+mn-cs"/>
                        </a:rPr>
                        <a:t>Calculates future liability losses by reflecting the mechanics and processes that drive them</a:t>
                      </a:r>
                    </a:p>
                    <a:p>
                      <a:pPr marL="171450" indent="-171450" algn="l" defTabSz="914400" rtl="0" eaLnBrk="1" latinLnBrk="0" hangingPunct="1">
                        <a:buFont typeface="Arial" panose="020B0604020202020204" pitchFamily="34" charset="0"/>
                        <a:buChar char="•"/>
                      </a:pPr>
                      <a:r>
                        <a:rPr lang="en-GB" sz="1400" b="0" kern="1200" dirty="0" smtClean="0">
                          <a:solidFill>
                            <a:schemeClr val="tx1"/>
                          </a:solidFill>
                          <a:latin typeface="+mn-lt"/>
                          <a:ea typeface="+mn-ea"/>
                          <a:cs typeface="+mn-cs"/>
                        </a:rPr>
                        <a:t>Provides a structured approach to            </a:t>
                      </a:r>
                      <a:r>
                        <a:rPr lang="en-GB" sz="1400" b="0" kern="1200" baseline="0" dirty="0" smtClean="0">
                          <a:solidFill>
                            <a:schemeClr val="tx1"/>
                          </a:solidFill>
                          <a:latin typeface="+mn-lt"/>
                          <a:ea typeface="+mn-ea"/>
                          <a:cs typeface="+mn-cs"/>
                          <a:sym typeface="Wingdings" panose="05000000000000000000" pitchFamily="2" charset="2"/>
                        </a:rPr>
                        <a:t> </a:t>
                      </a:r>
                      <a:r>
                        <a:rPr lang="en-GB" sz="1400" b="0" kern="1200" baseline="0" dirty="0" smtClean="0">
                          <a:solidFill>
                            <a:schemeClr val="tx1"/>
                          </a:solidFill>
                          <a:latin typeface="+mn-lt"/>
                          <a:ea typeface="+mn-ea"/>
                          <a:cs typeface="+mn-cs"/>
                        </a:rPr>
                        <a:t>better assess liability risks in a changing environment                             </a:t>
                      </a:r>
                      <a:r>
                        <a:rPr lang="en-GB" sz="1400" b="0" kern="1200" dirty="0" smtClean="0">
                          <a:solidFill>
                            <a:schemeClr val="tx1"/>
                          </a:solidFill>
                          <a:latin typeface="+mn-lt"/>
                          <a:ea typeface="+mn-ea"/>
                          <a:cs typeface="+mn-cs"/>
                          <a:sym typeface="Wingdings" panose="05000000000000000000" pitchFamily="2" charset="2"/>
                        </a:rPr>
                        <a:t></a:t>
                      </a:r>
                      <a:r>
                        <a:rPr lang="en-GB" sz="1400" b="0" kern="1200" dirty="0" smtClean="0">
                          <a:solidFill>
                            <a:schemeClr val="tx1"/>
                          </a:solidFill>
                          <a:latin typeface="+mn-lt"/>
                          <a:ea typeface="+mn-ea"/>
                          <a:cs typeface="+mn-cs"/>
                        </a:rPr>
                        <a:t> assess risks beyond historical experience data                                       </a:t>
                      </a:r>
                      <a:r>
                        <a:rPr lang="en-GB" sz="1400" b="0" kern="1200" dirty="0" smtClean="0">
                          <a:solidFill>
                            <a:schemeClr val="tx1"/>
                          </a:solidFill>
                          <a:latin typeface="+mn-lt"/>
                          <a:ea typeface="+mn-ea"/>
                          <a:cs typeface="+mn-cs"/>
                          <a:sym typeface="Wingdings" panose="05000000000000000000" pitchFamily="2" charset="2"/>
                        </a:rPr>
                        <a:t> </a:t>
                      </a:r>
                      <a:r>
                        <a:rPr lang="en-GB" sz="1400" b="0" kern="1200" dirty="0" smtClean="0">
                          <a:solidFill>
                            <a:schemeClr val="tx1"/>
                          </a:solidFill>
                          <a:latin typeface="+mn-lt"/>
                          <a:ea typeface="+mn-ea"/>
                          <a:cs typeface="+mn-cs"/>
                        </a:rPr>
                        <a:t>model casualty catastrophic events </a:t>
                      </a:r>
                    </a:p>
                    <a:p>
                      <a:pPr marL="171450" indent="-171450" algn="l" defTabSz="914400" rtl="0" eaLnBrk="1" latinLnBrk="0" hangingPunct="1">
                        <a:buFont typeface="Arial" panose="020B0604020202020204" pitchFamily="34" charset="0"/>
                        <a:buChar char="•"/>
                      </a:pPr>
                      <a:endParaRPr lang="en-GB" sz="1400" b="0" kern="1200" dirty="0" smtClean="0">
                        <a:solidFill>
                          <a:schemeClr val="tx1"/>
                        </a:solidFill>
                        <a:latin typeface="+mn-lt"/>
                        <a:ea typeface="+mn-ea"/>
                        <a:cs typeface="+mn-cs"/>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20000"/>
                        <a:lumOff val="80000"/>
                      </a:schemeClr>
                    </a:solidFill>
                  </a:tcPr>
                </a:tc>
                <a:tc rowSpan="2">
                  <a:txBody>
                    <a:bodyPr/>
                    <a:lstStyle/>
                    <a:p>
                      <a:pPr marL="171450" indent="-171450">
                        <a:buFont typeface="Arial" panose="020B0604020202020204" pitchFamily="34" charset="0"/>
                        <a:buChar char="•"/>
                      </a:pPr>
                      <a:r>
                        <a:rPr lang="en-GB" sz="1400" b="0" dirty="0" smtClean="0">
                          <a:solidFill>
                            <a:schemeClr val="tx1"/>
                          </a:solidFill>
                        </a:rPr>
                        <a:t>Applicable for public and product liability</a:t>
                      </a:r>
                      <a:r>
                        <a:rPr lang="en-GB" sz="1400" b="0" baseline="30000" dirty="0" smtClean="0">
                          <a:solidFill>
                            <a:schemeClr val="tx1"/>
                          </a:solidFill>
                        </a:rPr>
                        <a:t> </a:t>
                      </a:r>
                      <a:r>
                        <a:rPr lang="en-GB" sz="1400" b="0" baseline="0" dirty="0" smtClean="0">
                          <a:solidFill>
                            <a:schemeClr val="tx1"/>
                          </a:solidFill>
                        </a:rPr>
                        <a:t>for both treaty and single risk</a:t>
                      </a:r>
                    </a:p>
                    <a:p>
                      <a:pPr marL="0" indent="0">
                        <a:buFont typeface="Arial" panose="020B0604020202020204" pitchFamily="34" charset="0"/>
                        <a:buNone/>
                      </a:pPr>
                      <a:endParaRPr lang="en-GB" sz="1400" b="0" baseline="0" dirty="0" smtClean="0">
                        <a:solidFill>
                          <a:schemeClr val="tx1"/>
                        </a:solidFill>
                      </a:endParaRPr>
                    </a:p>
                    <a:p>
                      <a:pPr marL="171450" indent="-171450">
                        <a:buFont typeface="Arial" panose="020B0604020202020204" pitchFamily="34" charset="0"/>
                        <a:buChar char="•"/>
                      </a:pPr>
                      <a:r>
                        <a:rPr lang="en-GB" sz="1400" b="0" dirty="0" smtClean="0">
                          <a:solidFill>
                            <a:schemeClr val="tx1"/>
                          </a:solidFill>
                          <a:latin typeface="SwissReSansOT"/>
                        </a:rPr>
                        <a:t>Geographic relevance</a:t>
                      </a:r>
                      <a:r>
                        <a:rPr lang="en-GB" sz="1800" b="0" dirty="0" smtClean="0">
                          <a:solidFill>
                            <a:schemeClr val="tx1"/>
                          </a:solidFill>
                          <a:latin typeface="SwissReSansOT"/>
                        </a:rPr>
                        <a:t>:</a:t>
                      </a:r>
                      <a:r>
                        <a:rPr lang="en-GB" sz="1800" b="0" baseline="0" dirty="0" smtClean="0">
                          <a:solidFill>
                            <a:schemeClr val="tx1"/>
                          </a:solidFill>
                          <a:latin typeface="SwissReSansOT"/>
                        </a:rPr>
                        <a:t> </a:t>
                      </a:r>
                      <a:r>
                        <a:rPr lang="en-GB" sz="1400" b="0" dirty="0" smtClean="0">
                          <a:solidFill>
                            <a:schemeClr val="tx1"/>
                          </a:solidFill>
                          <a:latin typeface="SwissReSansOT"/>
                        </a:rPr>
                        <a:t>dark blue</a:t>
                      </a:r>
                      <a:r>
                        <a:rPr lang="en-GB" sz="1400" b="0" baseline="0" dirty="0" smtClean="0">
                          <a:solidFill>
                            <a:schemeClr val="tx1"/>
                          </a:solidFill>
                          <a:latin typeface="SwissReSansOT"/>
                        </a:rPr>
                        <a:t> =</a:t>
                      </a:r>
                      <a:r>
                        <a:rPr lang="en-GB" sz="1400" b="0" dirty="0" smtClean="0">
                          <a:solidFill>
                            <a:schemeClr val="tx1"/>
                          </a:solidFill>
                          <a:latin typeface="SwissReSansOT"/>
                        </a:rPr>
                        <a:t> full model developed</a:t>
                      </a:r>
                      <a:endParaRPr lang="en-GB" sz="1800" b="0" dirty="0" smtClean="0">
                        <a:solidFill>
                          <a:schemeClr val="tx1"/>
                        </a:solidFill>
                        <a:latin typeface="SwissReSansOT"/>
                      </a:endParaRPr>
                    </a:p>
                    <a:p>
                      <a:pPr marL="171450" indent="-171450">
                        <a:buFont typeface="Arial" panose="020B0604020202020204" pitchFamily="34" charset="0"/>
                        <a:buChar char="•"/>
                      </a:pPr>
                      <a:endParaRPr lang="en-GB" sz="1400" b="0" baseline="0" dirty="0" smtClean="0">
                        <a:solidFill>
                          <a:schemeClr val="tx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20000"/>
                        <a:lumOff val="80000"/>
                      </a:schemeClr>
                    </a:solidFill>
                  </a:tcPr>
                </a:tc>
              </a:tr>
              <a:tr h="2008262">
                <a:tc>
                  <a:txBody>
                    <a:bodyPr/>
                    <a:lstStyle/>
                    <a:p>
                      <a:pPr algn="ctr"/>
                      <a:r>
                        <a:rPr lang="en-GB" sz="1400" dirty="0" smtClean="0">
                          <a:solidFill>
                            <a:schemeClr val="bg1"/>
                          </a:solidFill>
                        </a:rPr>
                        <a:t>Drivers</a:t>
                      </a:r>
                      <a:endParaRPr lang="en-GB" sz="1400" dirty="0">
                        <a:solidFill>
                          <a:schemeClr val="bg1"/>
                        </a:solidFill>
                      </a:endParaRPr>
                    </a:p>
                  </a:txBody>
                  <a:tcPr vert="vert27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solidFill>
                  </a:tcPr>
                </a:tc>
                <a:tc>
                  <a:txBody>
                    <a:bodyPr/>
                    <a:lstStyle/>
                    <a:p>
                      <a:pPr marL="0" indent="0">
                        <a:spcBef>
                          <a:spcPts val="600"/>
                        </a:spcBef>
                        <a:buFont typeface="Arial" panose="020B0604020202020204" pitchFamily="34" charset="0"/>
                        <a:buNone/>
                      </a:pPr>
                      <a:endParaRPr lang="en-GB" sz="1400" dirty="0" smtClean="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20000"/>
                        <a:lumOff val="80000"/>
                      </a:schemeClr>
                    </a:solidFill>
                  </a:tcPr>
                </a:tc>
                <a:tc vMerge="1">
                  <a:txBody>
                    <a:bodyPr/>
                    <a:lstStyle/>
                    <a:p>
                      <a:endParaRPr lang="en-GB"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20000"/>
                        <a:lumOff val="80000"/>
                      </a:schemeClr>
                    </a:solidFill>
                  </a:tcPr>
                </a:tc>
              </a:tr>
            </a:tbl>
          </a:graphicData>
        </a:graphic>
      </p:graphicFrame>
      <p:sp>
        <p:nvSpPr>
          <p:cNvPr id="2" name="Slide Number Placeholder 1"/>
          <p:cNvSpPr>
            <a:spLocks noGrp="1"/>
          </p:cNvSpPr>
          <p:nvPr>
            <p:ph type="sldNum" sz="quarter" idx="12"/>
          </p:nvPr>
        </p:nvSpPr>
        <p:spPr/>
        <p:txBody>
          <a:bodyPr/>
          <a:lstStyle/>
          <a:p>
            <a:fld id="{5E4D2043-7E31-4A53-BD33-72A88E682172}" type="slidenum">
              <a:rPr lang="en-GB" smtClean="0"/>
              <a:pPr/>
              <a:t>24</a:t>
            </a:fld>
            <a:endParaRPr lang="en-GB" dirty="0"/>
          </a:p>
        </p:txBody>
      </p:sp>
      <p:pic>
        <p:nvPicPr>
          <p:cNvPr id="5" name="Picture 4"/>
          <p:cNvPicPr>
            <a:picLocks noChangeAspect="1"/>
          </p:cNvPicPr>
          <p:nvPr/>
        </p:nvPicPr>
        <p:blipFill>
          <a:blip r:embed="rId2"/>
          <a:stretch>
            <a:fillRect/>
          </a:stretch>
        </p:blipFill>
        <p:spPr>
          <a:xfrm>
            <a:off x="1301157" y="4071790"/>
            <a:ext cx="3499156" cy="1524338"/>
          </a:xfrm>
          <a:prstGeom prst="rect">
            <a:avLst/>
          </a:prstGeom>
        </p:spPr>
      </p:pic>
      <p:pic>
        <p:nvPicPr>
          <p:cNvPr id="8" name="Picture 24"/>
          <p:cNvPicPr>
            <a:picLocks noChangeAspect="1"/>
          </p:cNvPicPr>
          <p:nvPr/>
        </p:nvPicPr>
        <p:blipFill>
          <a:blip r:embed="rId3"/>
          <a:stretch>
            <a:fillRect/>
          </a:stretch>
        </p:blipFill>
        <p:spPr>
          <a:xfrm>
            <a:off x="5028682" y="2852929"/>
            <a:ext cx="3594434" cy="2962656"/>
          </a:xfrm>
          <a:prstGeom prst="rect">
            <a:avLst/>
          </a:prstGeom>
        </p:spPr>
      </p:pic>
    </p:spTree>
    <p:extLst>
      <p:ext uri="{BB962C8B-B14F-4D97-AF65-F5344CB8AC3E}">
        <p14:creationId xmlns:p14="http://schemas.microsoft.com/office/powerpoint/2010/main" val="42494636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6586" y="514667"/>
            <a:ext cx="7991474" cy="692647"/>
          </a:xfrm>
        </p:spPr>
        <p:txBody>
          <a:bodyPr/>
          <a:lstStyle/>
          <a:p>
            <a:r>
              <a:rPr lang="en-GB" dirty="0">
                <a:solidFill>
                  <a:srgbClr val="7030A0"/>
                </a:solidFill>
              </a:rPr>
              <a:t>Pandemic model</a:t>
            </a:r>
            <a:br>
              <a:rPr lang="en-GB" dirty="0">
                <a:solidFill>
                  <a:srgbClr val="7030A0"/>
                </a:solidFill>
              </a:rPr>
            </a:br>
            <a:r>
              <a:rPr lang="en-GB" sz="2000" i="1" dirty="0" smtClean="0">
                <a:solidFill>
                  <a:srgbClr val="7030A0"/>
                </a:solidFill>
              </a:rPr>
              <a:t>Mature, </a:t>
            </a:r>
            <a:r>
              <a:rPr lang="en-GB" sz="2000" i="1" dirty="0">
                <a:solidFill>
                  <a:srgbClr val="7030A0"/>
                </a:solidFill>
              </a:rPr>
              <a:t>but continually reviewed</a:t>
            </a:r>
            <a:r>
              <a:rPr lang="en-GB" dirty="0" smtClean="0"/>
              <a:t/>
            </a:r>
            <a:br>
              <a:rPr lang="en-GB" dirty="0" smtClean="0"/>
            </a:br>
            <a:endParaRPr lang="en-GB" i="1" dirty="0"/>
          </a:p>
        </p:txBody>
      </p:sp>
      <p:graphicFrame>
        <p:nvGraphicFramePr>
          <p:cNvPr id="29" name="Content Placeholder 4"/>
          <p:cNvGraphicFramePr>
            <a:graphicFrameLocks/>
          </p:cNvGraphicFramePr>
          <p:nvPr>
            <p:extLst>
              <p:ext uri="{D42A27DB-BD31-4B8C-83A1-F6EECF244321}">
                <p14:modId xmlns:p14="http://schemas.microsoft.com/office/powerpoint/2010/main" val="3418867482"/>
              </p:ext>
            </p:extLst>
          </p:nvPr>
        </p:nvGraphicFramePr>
        <p:xfrm>
          <a:off x="466344" y="1628774"/>
          <a:ext cx="8209345" cy="4625722"/>
        </p:xfrm>
        <a:graphic>
          <a:graphicData uri="http://schemas.openxmlformats.org/drawingml/2006/table">
            <a:tbl>
              <a:tblPr firstRow="1" bandRow="1">
                <a:tableStyleId>{4F870FC3-41F4-4639-9F92-194A608F593C}</a:tableStyleId>
              </a:tblPr>
              <a:tblGrid>
                <a:gridCol w="813023"/>
                <a:gridCol w="3698161"/>
                <a:gridCol w="3698161"/>
              </a:tblGrid>
              <a:tr h="2200515">
                <a:tc>
                  <a:txBody>
                    <a:bodyPr/>
                    <a:lstStyle/>
                    <a:p>
                      <a:pPr algn="ctr"/>
                      <a:r>
                        <a:rPr lang="en-GB" sz="1400" b="0" dirty="0" smtClean="0">
                          <a:solidFill>
                            <a:schemeClr val="bg1"/>
                          </a:solidFill>
                        </a:rPr>
                        <a:t>Context</a:t>
                      </a:r>
                      <a:endParaRPr lang="en-GB" sz="1400" b="0" dirty="0">
                        <a:solidFill>
                          <a:schemeClr val="bg1"/>
                        </a:solidFill>
                      </a:endParaRPr>
                    </a:p>
                  </a:txBody>
                  <a:tcPr vert="vert27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solidFill>
                  </a:tcPr>
                </a:tc>
                <a:tc>
                  <a:txBody>
                    <a:bodyPr/>
                    <a:lstStyle/>
                    <a:p>
                      <a:pPr marL="177800" marR="0" lvl="0" indent="-1778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GB" sz="1400" b="0" dirty="0" smtClean="0">
                          <a:solidFill>
                            <a:schemeClr val="tx1"/>
                          </a:solidFill>
                        </a:rPr>
                        <a:t>Simulates</a:t>
                      </a:r>
                      <a:r>
                        <a:rPr lang="en-GB" sz="1400" b="0" baseline="0" dirty="0" smtClean="0">
                          <a:solidFill>
                            <a:schemeClr val="tx1"/>
                          </a:solidFill>
                        </a:rPr>
                        <a:t> daily evolution of a pandemic influenza worldwide from inception to containment</a:t>
                      </a:r>
                    </a:p>
                    <a:p>
                      <a:pPr marL="177800" marR="0" lvl="0" indent="-1778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GB" sz="1400" b="0" baseline="0" dirty="0" smtClean="0">
                          <a:solidFill>
                            <a:schemeClr val="tx1"/>
                          </a:solidFill>
                        </a:rPr>
                        <a:t>Returns excess mortality for different age groups and regions</a:t>
                      </a:r>
                    </a:p>
                    <a:p>
                      <a:pPr marL="177800" indent="-177800">
                        <a:spcBef>
                          <a:spcPts val="600"/>
                        </a:spcBef>
                        <a:buFont typeface="Arial" panose="020B0604020202020204" pitchFamily="34" charset="0"/>
                        <a:buChar char="•"/>
                      </a:pPr>
                      <a:endParaRPr lang="en-GB" sz="1400" b="0" dirty="0" smtClean="0">
                        <a:solidFill>
                          <a:schemeClr val="tx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20000"/>
                        <a:lumOff val="80000"/>
                      </a:schemeClr>
                    </a:solidFill>
                  </a:tcPr>
                </a:tc>
                <a:tc rowSpan="2">
                  <a:txBody>
                    <a:bodyPr/>
                    <a:lstStyle/>
                    <a:p>
                      <a:pPr>
                        <a:spcBef>
                          <a:spcPts val="600"/>
                        </a:spcBef>
                      </a:pPr>
                      <a:endParaRPr lang="en-GB" sz="1400" b="0" dirty="0">
                        <a:solidFill>
                          <a:schemeClr val="tx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20000"/>
                        <a:lumOff val="80000"/>
                      </a:schemeClr>
                    </a:solidFill>
                  </a:tcPr>
                </a:tc>
              </a:tr>
              <a:tr h="2425207">
                <a:tc>
                  <a:txBody>
                    <a:bodyPr/>
                    <a:lstStyle/>
                    <a:p>
                      <a:pPr algn="ctr"/>
                      <a:r>
                        <a:rPr lang="en-GB" sz="1400" dirty="0" smtClean="0">
                          <a:solidFill>
                            <a:schemeClr val="bg1"/>
                          </a:solidFill>
                        </a:rPr>
                        <a:t>Drivers</a:t>
                      </a:r>
                      <a:endParaRPr lang="en-GB" sz="1400" dirty="0">
                        <a:solidFill>
                          <a:schemeClr val="bg1"/>
                        </a:solidFill>
                      </a:endParaRPr>
                    </a:p>
                  </a:txBody>
                  <a:tcPr vert="vert27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solidFill>
                  </a:tcPr>
                </a:tc>
                <a:tc>
                  <a:txBody>
                    <a:bodyPr/>
                    <a:lstStyle/>
                    <a:p>
                      <a:pPr marL="177800" marR="0" lvl="0" indent="-1778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b="0" dirty="0" smtClean="0">
                          <a:solidFill>
                            <a:schemeClr val="tx1"/>
                          </a:solidFill>
                        </a:rPr>
                        <a:t>Epidemiological</a:t>
                      </a:r>
                      <a:r>
                        <a:rPr lang="en-GB" sz="1400" b="0" baseline="0" dirty="0" smtClean="0">
                          <a:solidFill>
                            <a:schemeClr val="tx1"/>
                          </a:solidFill>
                        </a:rPr>
                        <a:t> features of virus derived from random, historic samples</a:t>
                      </a:r>
                      <a:endParaRPr lang="en-GB" sz="1400" b="0" dirty="0" smtClean="0">
                        <a:solidFill>
                          <a:schemeClr val="tx1"/>
                        </a:solidFill>
                      </a:endParaRPr>
                    </a:p>
                    <a:p>
                      <a:pPr marL="177800" indent="-177800">
                        <a:buFont typeface="Arial" panose="020B0604020202020204" pitchFamily="34" charset="0"/>
                        <a:buChar char="•"/>
                      </a:pPr>
                      <a:r>
                        <a:rPr lang="en-GB" sz="1400" b="0" baseline="0" dirty="0" smtClean="0">
                          <a:solidFill>
                            <a:schemeClr val="tx1"/>
                          </a:solidFill>
                        </a:rPr>
                        <a:t>Difference to 1918 influenza (= “base”):  </a:t>
                      </a:r>
                      <a:r>
                        <a:rPr lang="en-GB" sz="1400" b="0" baseline="0" dirty="0" smtClean="0">
                          <a:solidFill>
                            <a:schemeClr val="tx1"/>
                          </a:solidFill>
                          <a:sym typeface="Wingdings" panose="05000000000000000000" pitchFamily="2" charset="2"/>
                        </a:rPr>
                        <a:t> </a:t>
                      </a:r>
                      <a:r>
                        <a:rPr lang="en-GB" sz="1400" b="0" baseline="0" dirty="0" smtClean="0">
                          <a:solidFill>
                            <a:schemeClr val="tx1"/>
                          </a:solidFill>
                        </a:rPr>
                        <a:t>Medical and healthcare advances (antibiotics, vaccines, antivirals)              </a:t>
                      </a:r>
                      <a:r>
                        <a:rPr lang="en-GB" sz="1400" b="0" baseline="0" dirty="0" smtClean="0">
                          <a:solidFill>
                            <a:schemeClr val="tx1"/>
                          </a:solidFill>
                          <a:sym typeface="Wingdings" panose="05000000000000000000" pitchFamily="2" charset="2"/>
                        </a:rPr>
                        <a:t> </a:t>
                      </a:r>
                      <a:r>
                        <a:rPr lang="en-GB" sz="1400" b="0" baseline="0" dirty="0" smtClean="0">
                          <a:solidFill>
                            <a:schemeClr val="tx1"/>
                          </a:solidFill>
                        </a:rPr>
                        <a:t>Demographic changes                        </a:t>
                      </a:r>
                      <a:r>
                        <a:rPr lang="en-GB" sz="1400" b="0" baseline="0" dirty="0" smtClean="0">
                          <a:solidFill>
                            <a:schemeClr val="tx1"/>
                          </a:solidFill>
                          <a:sym typeface="Wingdings" panose="05000000000000000000" pitchFamily="2" charset="2"/>
                        </a:rPr>
                        <a:t> </a:t>
                      </a:r>
                      <a:r>
                        <a:rPr lang="en-GB" sz="1400" b="0" baseline="0" dirty="0" smtClean="0">
                          <a:solidFill>
                            <a:schemeClr val="tx1"/>
                          </a:solidFill>
                        </a:rPr>
                        <a:t>Stronger interaction/travelling</a:t>
                      </a:r>
                      <a:endParaRPr lang="en-GB" sz="1400" b="0" dirty="0" smtClean="0">
                        <a:solidFill>
                          <a:schemeClr val="tx1"/>
                        </a:solidFill>
                      </a:endParaRPr>
                    </a:p>
                    <a:p>
                      <a:pPr marL="177800" indent="-177800">
                        <a:spcBef>
                          <a:spcPts val="600"/>
                        </a:spcBef>
                        <a:buFont typeface="Arial" panose="020B0604020202020204" pitchFamily="34" charset="0"/>
                        <a:buChar char="•"/>
                      </a:pPr>
                      <a:endParaRPr lang="en-GB" sz="1400" dirty="0" smtClean="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20000"/>
                        <a:lumOff val="80000"/>
                      </a:schemeClr>
                    </a:solidFill>
                  </a:tcPr>
                </a:tc>
                <a:tc vMerge="1">
                  <a:txBody>
                    <a:bodyPr/>
                    <a:lstStyle/>
                    <a:p>
                      <a:endParaRPr lang="en-GB"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20000"/>
                        <a:lumOff val="80000"/>
                      </a:schemeClr>
                    </a:solidFill>
                  </a:tcPr>
                </a:tc>
              </a:tr>
            </a:tbl>
          </a:graphicData>
        </a:graphic>
      </p:graphicFrame>
      <p:sp>
        <p:nvSpPr>
          <p:cNvPr id="2" name="Slide Number Placeholder 1"/>
          <p:cNvSpPr>
            <a:spLocks noGrp="1"/>
          </p:cNvSpPr>
          <p:nvPr>
            <p:ph type="sldNum" sz="quarter" idx="12"/>
          </p:nvPr>
        </p:nvSpPr>
        <p:spPr/>
        <p:txBody>
          <a:bodyPr/>
          <a:lstStyle/>
          <a:p>
            <a:fld id="{5E4D2043-7E31-4A53-BD33-72A88E682172}" type="slidenum">
              <a:rPr lang="en-GB" smtClean="0"/>
              <a:pPr/>
              <a:t>25</a:t>
            </a:fld>
            <a:endParaRPr lang="en-GB" dirty="0"/>
          </a:p>
        </p:txBody>
      </p:sp>
      <p:grpSp>
        <p:nvGrpSpPr>
          <p:cNvPr id="7" name="Group 6"/>
          <p:cNvGrpSpPr/>
          <p:nvPr/>
        </p:nvGrpSpPr>
        <p:grpSpPr>
          <a:xfrm>
            <a:off x="5406186" y="1823380"/>
            <a:ext cx="2887046" cy="1996254"/>
            <a:chOff x="706546" y="2017986"/>
            <a:chExt cx="3859523" cy="2956956"/>
          </a:xfrm>
        </p:grpSpPr>
        <p:sp>
          <p:nvSpPr>
            <p:cNvPr id="8" name="Rectangle 7"/>
            <p:cNvSpPr/>
            <p:nvPr/>
          </p:nvSpPr>
          <p:spPr>
            <a:xfrm>
              <a:off x="706546" y="2392466"/>
              <a:ext cx="3859523" cy="2582476"/>
            </a:xfrm>
            <a:prstGeom prst="rect">
              <a:avLst/>
            </a:prstGeom>
            <a:noFill/>
            <a:ln w="28575">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prstClr val="white"/>
                </a:solidFill>
                <a:latin typeface="SwissReSans Light"/>
              </a:endParaRPr>
            </a:p>
          </p:txBody>
        </p:sp>
        <p:sp>
          <p:nvSpPr>
            <p:cNvPr id="9" name="Oval 8"/>
            <p:cNvSpPr/>
            <p:nvPr/>
          </p:nvSpPr>
          <p:spPr>
            <a:xfrm>
              <a:off x="781963" y="4292452"/>
              <a:ext cx="1824655" cy="543683"/>
            </a:xfrm>
            <a:prstGeom prst="ellipse">
              <a:avLst/>
            </a:prstGeom>
            <a:solidFill>
              <a:schemeClr val="accent4">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rgbClr val="283E36"/>
                  </a:solidFill>
                  <a:latin typeface="SwissReSans Light"/>
                </a:rPr>
                <a:t>Demographics</a:t>
              </a:r>
              <a:endParaRPr lang="en-GB" sz="1000" dirty="0" smtClean="0">
                <a:solidFill>
                  <a:srgbClr val="0F4DBC"/>
                </a:solidFill>
                <a:latin typeface="SwissReSans Light"/>
              </a:endParaRPr>
            </a:p>
          </p:txBody>
        </p:sp>
        <p:sp>
          <p:nvSpPr>
            <p:cNvPr id="10" name="Oval 9"/>
            <p:cNvSpPr/>
            <p:nvPr/>
          </p:nvSpPr>
          <p:spPr>
            <a:xfrm>
              <a:off x="2773902" y="4292452"/>
              <a:ext cx="1654807" cy="543683"/>
            </a:xfrm>
            <a:prstGeom prst="ellipse">
              <a:avLst/>
            </a:prstGeom>
            <a:solidFill>
              <a:schemeClr val="accent3">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rgbClr val="283E36"/>
                  </a:solidFill>
                  <a:latin typeface="SwissReSans Light"/>
                </a:rPr>
                <a:t>Interventions</a:t>
              </a:r>
              <a:endParaRPr lang="en-GB" sz="1000" dirty="0" smtClean="0">
                <a:solidFill>
                  <a:srgbClr val="0F4DBC"/>
                </a:solidFill>
                <a:latin typeface="SwissReSans Light"/>
              </a:endParaRPr>
            </a:p>
          </p:txBody>
        </p:sp>
        <p:sp>
          <p:nvSpPr>
            <p:cNvPr id="11" name="Oval 10"/>
            <p:cNvSpPr/>
            <p:nvPr/>
          </p:nvSpPr>
          <p:spPr>
            <a:xfrm>
              <a:off x="1125529" y="3070880"/>
              <a:ext cx="2681156" cy="349370"/>
            </a:xfrm>
            <a:prstGeom prst="ellipse">
              <a:avLst/>
            </a:prstGeom>
            <a:solidFill>
              <a:schemeClr val="accent4">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rgbClr val="283E36"/>
                  </a:solidFill>
                  <a:latin typeface="SwissReSans Light"/>
                </a:rPr>
                <a:t>Virus features</a:t>
              </a:r>
              <a:endParaRPr lang="en-GB" sz="1400" dirty="0" smtClean="0">
                <a:solidFill>
                  <a:srgbClr val="0F4DBC"/>
                </a:solidFill>
                <a:latin typeface="SwissReSans Light"/>
              </a:endParaRPr>
            </a:p>
          </p:txBody>
        </p:sp>
        <p:sp>
          <p:nvSpPr>
            <p:cNvPr id="12" name="Rectangle 11"/>
            <p:cNvSpPr/>
            <p:nvPr/>
          </p:nvSpPr>
          <p:spPr>
            <a:xfrm>
              <a:off x="813396" y="2465363"/>
              <a:ext cx="771124" cy="339862"/>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rgbClr val="283E36"/>
                  </a:solidFill>
                  <a:latin typeface="SwissReSans Light"/>
                </a:rPr>
                <a:t>Lethality</a:t>
              </a:r>
              <a:endParaRPr lang="en-GB" sz="800" dirty="0" smtClean="0">
                <a:solidFill>
                  <a:srgbClr val="0F4DBC"/>
                </a:solidFill>
                <a:latin typeface="SwissReSans Light"/>
              </a:endParaRPr>
            </a:p>
          </p:txBody>
        </p:sp>
        <p:sp>
          <p:nvSpPr>
            <p:cNvPr id="13" name="Rectangle 12"/>
            <p:cNvSpPr/>
            <p:nvPr/>
          </p:nvSpPr>
          <p:spPr>
            <a:xfrm>
              <a:off x="1691369" y="2465363"/>
              <a:ext cx="1872828" cy="39071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rgbClr val="283E36"/>
                  </a:solidFill>
                  <a:latin typeface="SwissReSans Light"/>
                </a:rPr>
                <a:t>Reproduction number (spread capability)</a:t>
              </a:r>
              <a:endParaRPr lang="en-GB" sz="800" dirty="0" smtClean="0">
                <a:solidFill>
                  <a:srgbClr val="0F4DBC"/>
                </a:solidFill>
                <a:latin typeface="SwissReSans Light"/>
              </a:endParaRPr>
            </a:p>
          </p:txBody>
        </p:sp>
        <p:sp>
          <p:nvSpPr>
            <p:cNvPr id="14" name="Rectangle 13"/>
            <p:cNvSpPr/>
            <p:nvPr/>
          </p:nvSpPr>
          <p:spPr>
            <a:xfrm>
              <a:off x="871915" y="3686733"/>
              <a:ext cx="3483461" cy="349370"/>
            </a:xfrm>
            <a:prstGeom prst="rect">
              <a:avLst/>
            </a:prstGeom>
            <a:solidFill>
              <a:schemeClr val="accent3">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prstClr val="white"/>
                  </a:solidFill>
                  <a:latin typeface="SwissReSans Light"/>
                </a:rPr>
                <a:t>Simulated pandemic</a:t>
              </a:r>
              <a:endParaRPr lang="en-GB" b="1" dirty="0" smtClean="0">
                <a:solidFill>
                  <a:prstClr val="white"/>
                </a:solidFill>
                <a:latin typeface="SwissReSans Light"/>
              </a:endParaRPr>
            </a:p>
          </p:txBody>
        </p:sp>
        <p:sp>
          <p:nvSpPr>
            <p:cNvPr id="15" name="Rounded Rectangle 16"/>
            <p:cNvSpPr/>
            <p:nvPr/>
          </p:nvSpPr>
          <p:spPr>
            <a:xfrm>
              <a:off x="871915" y="2439992"/>
              <a:ext cx="3483461" cy="401953"/>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smtClean="0">
                <a:solidFill>
                  <a:prstClr val="white"/>
                </a:solidFill>
                <a:latin typeface="SwissReSans Light"/>
              </a:endParaRPr>
            </a:p>
          </p:txBody>
        </p:sp>
        <p:sp>
          <p:nvSpPr>
            <p:cNvPr id="16" name="TextBox 15"/>
            <p:cNvSpPr txBox="1"/>
            <p:nvPr/>
          </p:nvSpPr>
          <p:spPr>
            <a:xfrm>
              <a:off x="3403200" y="2425855"/>
              <a:ext cx="952175" cy="501484"/>
            </a:xfrm>
            <a:prstGeom prst="rect">
              <a:avLst/>
            </a:prstGeom>
            <a:noFill/>
          </p:spPr>
          <p:txBody>
            <a:bodyPr wrap="square" rtlCol="0">
              <a:spAutoFit/>
            </a:bodyPr>
            <a:lstStyle/>
            <a:p>
              <a:pPr algn="ctr"/>
              <a:r>
                <a:rPr lang="en-GB" sz="800" dirty="0">
                  <a:solidFill>
                    <a:srgbClr val="283E36"/>
                  </a:solidFill>
                  <a:latin typeface="SwissReSans Light"/>
                </a:rPr>
                <a:t>Random variables</a:t>
              </a:r>
              <a:endParaRPr lang="en-GB" sz="800" dirty="0">
                <a:solidFill>
                  <a:srgbClr val="0F4DBC"/>
                </a:solidFill>
                <a:latin typeface="SwissReSans Light"/>
              </a:endParaRPr>
            </a:p>
          </p:txBody>
        </p:sp>
        <p:sp>
          <p:nvSpPr>
            <p:cNvPr id="17" name="Isosceles Triangle 45"/>
            <p:cNvSpPr/>
            <p:nvPr/>
          </p:nvSpPr>
          <p:spPr>
            <a:xfrm rot="10800000">
              <a:off x="2060062" y="2885646"/>
              <a:ext cx="812090" cy="140677"/>
            </a:xfrm>
            <a:prstGeom prst="triangle">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prstClr val="white"/>
                </a:solidFill>
              </a:endParaRPr>
            </a:p>
          </p:txBody>
        </p:sp>
        <p:sp>
          <p:nvSpPr>
            <p:cNvPr id="18" name="Isosceles Triangle 47"/>
            <p:cNvSpPr/>
            <p:nvPr/>
          </p:nvSpPr>
          <p:spPr>
            <a:xfrm rot="10800000">
              <a:off x="2060062" y="3488220"/>
              <a:ext cx="812090" cy="140677"/>
            </a:xfrm>
            <a:prstGeom prst="triangle">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prstClr val="white"/>
                </a:solidFill>
              </a:endParaRPr>
            </a:p>
          </p:txBody>
        </p:sp>
        <p:sp>
          <p:nvSpPr>
            <p:cNvPr id="19" name="Isosceles Triangle 48"/>
            <p:cNvSpPr/>
            <p:nvPr/>
          </p:nvSpPr>
          <p:spPr>
            <a:xfrm>
              <a:off x="3195260" y="4072626"/>
              <a:ext cx="812090" cy="140677"/>
            </a:xfrm>
            <a:prstGeom prst="triangle">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prstClr val="white"/>
                </a:solidFill>
              </a:endParaRPr>
            </a:p>
          </p:txBody>
        </p:sp>
        <p:sp>
          <p:nvSpPr>
            <p:cNvPr id="20" name="Isosceles Triangle 49"/>
            <p:cNvSpPr/>
            <p:nvPr/>
          </p:nvSpPr>
          <p:spPr>
            <a:xfrm>
              <a:off x="1288245" y="4072625"/>
              <a:ext cx="812090" cy="140677"/>
            </a:xfrm>
            <a:prstGeom prst="triangle">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prstClr val="white"/>
                </a:solidFill>
              </a:endParaRPr>
            </a:p>
          </p:txBody>
        </p:sp>
        <p:sp>
          <p:nvSpPr>
            <p:cNvPr id="21" name="Rectangle 20"/>
            <p:cNvSpPr/>
            <p:nvPr/>
          </p:nvSpPr>
          <p:spPr>
            <a:xfrm>
              <a:off x="706546" y="2017986"/>
              <a:ext cx="3859523" cy="382505"/>
            </a:xfrm>
            <a:prstGeom prst="rect">
              <a:avLst/>
            </a:prstGeom>
            <a:solidFill>
              <a:schemeClr val="tx2"/>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prstClr val="white"/>
                  </a:solidFill>
                  <a:latin typeface="SwissReSans Light"/>
                </a:rPr>
                <a:t>Inputs</a:t>
              </a:r>
              <a:endParaRPr lang="en-GB" sz="1600" b="1" dirty="0" smtClean="0">
                <a:solidFill>
                  <a:prstClr val="white"/>
                </a:solidFill>
                <a:latin typeface="SwissReSans Light"/>
              </a:endParaRPr>
            </a:p>
          </p:txBody>
        </p:sp>
      </p:grpSp>
      <p:grpSp>
        <p:nvGrpSpPr>
          <p:cNvPr id="22" name="Group 21"/>
          <p:cNvGrpSpPr/>
          <p:nvPr/>
        </p:nvGrpSpPr>
        <p:grpSpPr>
          <a:xfrm>
            <a:off x="5419631" y="3787990"/>
            <a:ext cx="2873601" cy="2402498"/>
            <a:chOff x="5860765" y="2014054"/>
            <a:chExt cx="2875471" cy="3015122"/>
          </a:xfrm>
        </p:grpSpPr>
        <p:grpSp>
          <p:nvGrpSpPr>
            <p:cNvPr id="23" name="Group 32"/>
            <p:cNvGrpSpPr/>
            <p:nvPr/>
          </p:nvGrpSpPr>
          <p:grpSpPr>
            <a:xfrm>
              <a:off x="5873548" y="2452963"/>
              <a:ext cx="2691323" cy="2576213"/>
              <a:chOff x="5620533" y="3226746"/>
              <a:chExt cx="2644848" cy="2300985"/>
            </a:xfrm>
          </p:grpSpPr>
          <p:pic>
            <p:nvPicPr>
              <p:cNvPr id="28"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6563" y="3226746"/>
                <a:ext cx="2428818" cy="2300985"/>
              </a:xfrm>
              <a:prstGeom prst="rect">
                <a:avLst/>
              </a:prstGeom>
            </p:spPr>
          </p:pic>
          <p:sp>
            <p:nvSpPr>
              <p:cNvPr id="30" name="TextBox 36"/>
              <p:cNvSpPr txBox="1"/>
              <p:nvPr/>
            </p:nvSpPr>
            <p:spPr>
              <a:xfrm rot="16200000">
                <a:off x="5073063" y="4308518"/>
                <a:ext cx="1321788" cy="226847"/>
              </a:xfrm>
              <a:prstGeom prst="rect">
                <a:avLst/>
              </a:prstGeom>
              <a:noFill/>
            </p:spPr>
            <p:txBody>
              <a:bodyPr wrap="none" rtlCol="0">
                <a:spAutoFit/>
              </a:bodyPr>
              <a:lstStyle/>
              <a:p>
                <a:r>
                  <a:rPr lang="en-GB" sz="900" dirty="0" smtClean="0">
                    <a:solidFill>
                      <a:srgbClr val="283E36"/>
                    </a:solidFill>
                    <a:latin typeface="SwissReSans Light"/>
                  </a:rPr>
                  <a:t>Excess mortality (per mille)</a:t>
                </a:r>
              </a:p>
            </p:txBody>
          </p:sp>
        </p:grpSp>
        <p:pic>
          <p:nvPicPr>
            <p:cNvPr id="24" name="Picture 23"/>
            <p:cNvPicPr>
              <a:picLocks noChangeAspect="1"/>
            </p:cNvPicPr>
            <p:nvPr/>
          </p:nvPicPr>
          <p:blipFill>
            <a:blip r:embed="rId3"/>
            <a:stretch>
              <a:fillRect/>
            </a:stretch>
          </p:blipFill>
          <p:spPr>
            <a:xfrm>
              <a:off x="7402903" y="4189063"/>
              <a:ext cx="1333333" cy="180952"/>
            </a:xfrm>
            <a:prstGeom prst="rect">
              <a:avLst/>
            </a:prstGeom>
          </p:spPr>
        </p:pic>
        <p:sp>
          <p:nvSpPr>
            <p:cNvPr id="25" name="TextBox 24"/>
            <p:cNvSpPr txBox="1"/>
            <p:nvPr/>
          </p:nvSpPr>
          <p:spPr>
            <a:xfrm>
              <a:off x="6190711" y="4181322"/>
              <a:ext cx="2228495" cy="784830"/>
            </a:xfrm>
            <a:prstGeom prst="rect">
              <a:avLst/>
            </a:prstGeom>
            <a:solidFill>
              <a:schemeClr val="bg1"/>
            </a:solidFill>
          </p:spPr>
          <p:txBody>
            <a:bodyPr wrap="none" rtlCol="0">
              <a:spAutoFit/>
            </a:bodyPr>
            <a:lstStyle/>
            <a:p>
              <a:r>
                <a:rPr lang="en-GB" sz="900" dirty="0" smtClean="0">
                  <a:solidFill>
                    <a:srgbClr val="283E36"/>
                  </a:solidFill>
                  <a:latin typeface="SwissReSans Light" panose="020B0504020202020204" pitchFamily="34" charset="0"/>
                </a:rPr>
                <a:t>1 Population structure</a:t>
              </a:r>
            </a:p>
            <a:p>
              <a:r>
                <a:rPr lang="en-GB" sz="900" dirty="0" smtClean="0">
                  <a:solidFill>
                    <a:srgbClr val="283E36"/>
                  </a:solidFill>
                  <a:latin typeface="SwissReSans Light" panose="020B0504020202020204" pitchFamily="34" charset="0"/>
                </a:rPr>
                <a:t>2 … plus underlying changes relative to US</a:t>
              </a:r>
            </a:p>
            <a:p>
              <a:r>
                <a:rPr lang="en-GB" sz="900" dirty="0" smtClean="0">
                  <a:solidFill>
                    <a:srgbClr val="283E36"/>
                  </a:solidFill>
                  <a:latin typeface="SwissReSans Light" panose="020B0504020202020204" pitchFamily="34" charset="0"/>
                </a:rPr>
                <a:t>3 … plus antibiotics</a:t>
              </a:r>
            </a:p>
            <a:p>
              <a:r>
                <a:rPr lang="en-GB" sz="900" dirty="0" smtClean="0">
                  <a:solidFill>
                    <a:srgbClr val="283E36"/>
                  </a:solidFill>
                  <a:latin typeface="SwissReSans Light" panose="020B0504020202020204" pitchFamily="34" charset="0"/>
                </a:rPr>
                <a:t>4 … plus antiviral treatment</a:t>
              </a:r>
            </a:p>
            <a:p>
              <a:r>
                <a:rPr lang="en-GB" sz="900" dirty="0" smtClean="0">
                  <a:solidFill>
                    <a:srgbClr val="283E36"/>
                  </a:solidFill>
                  <a:latin typeface="SwissReSans Light" panose="020B0504020202020204" pitchFamily="34" charset="0"/>
                </a:rPr>
                <a:t>5 … plus vaccines</a:t>
              </a:r>
            </a:p>
          </p:txBody>
        </p:sp>
        <p:sp>
          <p:nvSpPr>
            <p:cNvPr id="26" name="Rectangle 51"/>
            <p:cNvSpPr/>
            <p:nvPr/>
          </p:nvSpPr>
          <p:spPr>
            <a:xfrm>
              <a:off x="5860765" y="2382725"/>
              <a:ext cx="2751992" cy="2582476"/>
            </a:xfrm>
            <a:prstGeom prst="rect">
              <a:avLst/>
            </a:prstGeom>
            <a:noFill/>
            <a:ln w="28575">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prstClr val="white"/>
                </a:solidFill>
                <a:latin typeface="SwissReSans Light"/>
              </a:endParaRPr>
            </a:p>
          </p:txBody>
        </p:sp>
        <p:sp>
          <p:nvSpPr>
            <p:cNvPr id="27" name="Rectangle 26"/>
            <p:cNvSpPr/>
            <p:nvPr/>
          </p:nvSpPr>
          <p:spPr>
            <a:xfrm>
              <a:off x="5860765" y="2014054"/>
              <a:ext cx="2748241" cy="375514"/>
            </a:xfrm>
            <a:prstGeom prst="rect">
              <a:avLst/>
            </a:prstGeom>
            <a:solidFill>
              <a:schemeClr val="tx2"/>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1000" b="1" dirty="0">
                  <a:solidFill>
                    <a:prstClr val="white"/>
                  </a:solidFill>
                  <a:latin typeface="SwissReSans Light"/>
                </a:rPr>
                <a:t>Modelled pandemic mortality</a:t>
              </a:r>
              <a:endParaRPr lang="en-GB" sz="1000" b="1" dirty="0" smtClean="0">
                <a:solidFill>
                  <a:prstClr val="white"/>
                </a:solidFill>
                <a:latin typeface="SwissReSans Light"/>
              </a:endParaRPr>
            </a:p>
          </p:txBody>
        </p:sp>
      </p:grpSp>
    </p:spTree>
    <p:extLst>
      <p:ext uri="{BB962C8B-B14F-4D97-AF65-F5344CB8AC3E}">
        <p14:creationId xmlns:p14="http://schemas.microsoft.com/office/powerpoint/2010/main" val="852564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icture Placeholder 9"/>
          <p:cNvSpPr>
            <a:spLocks noGrp="1"/>
          </p:cNvSpPr>
          <p:nvPr>
            <p:ph type="pic" idx="1"/>
          </p:nvPr>
        </p:nvSpPr>
        <p:spPr/>
      </p:sp>
      <p:sp>
        <p:nvSpPr>
          <p:cNvPr id="11" name="Rectangle 10"/>
          <p:cNvSpPr/>
          <p:nvPr/>
        </p:nvSpPr>
        <p:spPr>
          <a:xfrm>
            <a:off x="0" y="0"/>
            <a:ext cx="9793088" cy="7272808"/>
          </a:xfrm>
          <a:prstGeom prst="rect">
            <a:avLst/>
          </a:prstGeom>
          <a:solidFill>
            <a:srgbClr val="484244"/>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err="1" smtClean="0">
              <a:solidFill>
                <a:prstClr val="white"/>
              </a:solidFill>
            </a:endParaRPr>
          </a:p>
        </p:txBody>
      </p:sp>
      <p:sp>
        <p:nvSpPr>
          <p:cNvPr id="4" name="Slide Number Placeholder 3"/>
          <p:cNvSpPr>
            <a:spLocks noGrp="1"/>
          </p:cNvSpPr>
          <p:nvPr>
            <p:ph type="sldNum" sz="quarter" idx="11"/>
          </p:nvPr>
        </p:nvSpPr>
        <p:spPr/>
        <p:txBody>
          <a:bodyPr/>
          <a:lstStyle/>
          <a:p>
            <a:fld id="{8E9F59B9-8094-4618-B073-21DD649DF751}" type="slidenum">
              <a:rPr lang="en-US" smtClean="0"/>
              <a:pPr/>
              <a:t>26</a:t>
            </a:fld>
            <a:endParaRPr lang="en-US" dirty="0"/>
          </a:p>
        </p:txBody>
      </p:sp>
      <p:pic>
        <p:nvPicPr>
          <p:cNvPr id="8" name="Picture 7" descr="Logo_White.png"/>
          <p:cNvPicPr>
            <a:picLocks noChangeAspect="1"/>
          </p:cNvPicPr>
          <p:nvPr>
            <p:custDataLst>
              <p:tags r:id="rId1"/>
            </p:custDataLst>
          </p:nvPr>
        </p:nvPicPr>
        <p:blipFill>
          <a:blip r:embed="rId3" cstate="print"/>
          <a:stretch>
            <a:fillRect/>
          </a:stretch>
        </p:blipFill>
        <p:spPr bwMode="gray">
          <a:xfrm>
            <a:off x="6804025" y="260350"/>
            <a:ext cx="1000125" cy="581025"/>
          </a:xfrm>
          <a:prstGeom prst="rect">
            <a:avLst/>
          </a:prstGeom>
        </p:spPr>
      </p:pic>
      <p:sp>
        <p:nvSpPr>
          <p:cNvPr id="12" name="TextBox 11"/>
          <p:cNvSpPr txBox="1"/>
          <p:nvPr/>
        </p:nvSpPr>
        <p:spPr>
          <a:xfrm>
            <a:off x="4788024" y="1268760"/>
            <a:ext cx="4320480" cy="5517232"/>
          </a:xfrm>
          <a:prstGeom prst="rect">
            <a:avLst/>
          </a:prstGeom>
          <a:noFill/>
        </p:spPr>
        <p:txBody>
          <a:bodyPr wrap="square" lIns="0" tIns="0" rIns="0" bIns="0" rtlCol="0">
            <a:noAutofit/>
          </a:bodyPr>
          <a:lstStyle/>
          <a:p>
            <a:r>
              <a:rPr lang="en-US" sz="4400" dirty="0" smtClean="0">
                <a:solidFill>
                  <a:prstClr val="white"/>
                </a:solidFill>
                <a:effectLst>
                  <a:outerShdw blurRad="50800" dist="38100" dir="2700000" algn="tl" rotWithShape="0">
                    <a:prstClr val="black">
                      <a:alpha val="40000"/>
                    </a:prstClr>
                  </a:outerShdw>
                </a:effectLst>
              </a:rPr>
              <a:t>"All models are wrong…, but some are useful"</a:t>
            </a:r>
          </a:p>
          <a:p>
            <a:pPr algn="r"/>
            <a:r>
              <a:rPr lang="en-US" sz="2000" dirty="0" smtClean="0">
                <a:solidFill>
                  <a:prstClr val="white"/>
                </a:solidFill>
              </a:rPr>
              <a:t>George Box</a:t>
            </a:r>
            <a:endParaRPr lang="en-US" sz="2000" dirty="0" smtClean="0">
              <a:solidFill>
                <a:prstClr val="white"/>
              </a:solidFill>
              <a:effectLst>
                <a:outerShdw blurRad="50800" dist="38100" dir="2700000" algn="tl" rotWithShape="0">
                  <a:prstClr val="black">
                    <a:alpha val="40000"/>
                  </a:prstClr>
                </a:outerShdw>
              </a:effectLst>
            </a:endParaRPr>
          </a:p>
          <a:p>
            <a:endParaRPr lang="en-US" sz="2800" dirty="0" smtClean="0">
              <a:solidFill>
                <a:prstClr val="white"/>
              </a:solidFill>
              <a:effectLst>
                <a:outerShdw blurRad="50800" dist="38100" dir="2700000" algn="tl" rotWithShape="0">
                  <a:prstClr val="black">
                    <a:alpha val="40000"/>
                  </a:prstClr>
                </a:outerShdw>
              </a:effectLst>
            </a:endParaRPr>
          </a:p>
        </p:txBody>
      </p:sp>
      <p:pic>
        <p:nvPicPr>
          <p:cNvPr id="1026" name="Picture 2" descr="http://www.cen-der-blog.de/wordpress/wp-content/gallery/testgallerie/optische-taeuschung.jpg"/>
          <p:cNvPicPr>
            <a:picLocks noChangeAspect="1" noChangeArrowheads="1"/>
          </p:cNvPicPr>
          <p:nvPr/>
        </p:nvPicPr>
        <p:blipFill>
          <a:blip r:embed="rId4" cstate="print"/>
          <a:srcRect/>
          <a:stretch>
            <a:fillRect/>
          </a:stretch>
        </p:blipFill>
        <p:spPr bwMode="auto">
          <a:xfrm>
            <a:off x="179512" y="1283268"/>
            <a:ext cx="4290888" cy="5502724"/>
          </a:xfrm>
          <a:prstGeom prst="rect">
            <a:avLst/>
          </a:prstGeom>
          <a:noFill/>
        </p:spPr>
      </p:pic>
      <mc:AlternateContent xmlns:mc="http://schemas.openxmlformats.org/markup-compatibility/2006" xmlns:p14="http://schemas.microsoft.com/office/powerpoint/2010/main">
        <mc:Choice Requires="p14">
          <p:contentPart p14:bwMode="auto" r:id="rId5">
            <p14:nvContentPartPr>
              <p14:cNvPr id="14" name="Ink 13"/>
              <p14:cNvContentPartPr/>
              <p14:nvPr/>
            </p14:nvContentPartPr>
            <p14:xfrm>
              <a:off x="265104" y="274464"/>
              <a:ext cx="9217440" cy="6373440"/>
            </p14:xfrm>
          </p:contentPart>
        </mc:Choice>
        <mc:Fallback xmlns="">
          <p:pic>
            <p:nvPicPr>
              <p:cNvPr id="14" name="Ink 13"/>
              <p:cNvPicPr/>
              <p:nvPr/>
            </p:nvPicPr>
            <p:blipFill>
              <a:blip r:embed="rId6"/>
              <a:stretch>
                <a:fillRect/>
              </a:stretch>
            </p:blipFill>
            <p:spPr>
              <a:xfrm>
                <a:off x="254664" y="264024"/>
                <a:ext cx="9238320" cy="6394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p14:cNvContentPartPr/>
              <p14:nvPr/>
            </p14:nvContentPartPr>
            <p14:xfrm>
              <a:off x="265104" y="356544"/>
              <a:ext cx="9245160" cy="6373800"/>
            </p14:xfrm>
          </p:contentPart>
        </mc:Choice>
        <mc:Fallback xmlns="">
          <p:pic>
            <p:nvPicPr>
              <p:cNvPr id="16" name="Ink 15"/>
              <p:cNvPicPr/>
              <p:nvPr/>
            </p:nvPicPr>
            <p:blipFill>
              <a:blip r:embed="rId8"/>
              <a:stretch>
                <a:fillRect/>
              </a:stretch>
            </p:blipFill>
            <p:spPr>
              <a:xfrm>
                <a:off x="254664" y="346104"/>
                <a:ext cx="9266040" cy="6394680"/>
              </a:xfrm>
              <a:prstGeom prst="rect">
                <a:avLst/>
              </a:prstGeom>
            </p:spPr>
          </p:pic>
        </mc:Fallback>
      </mc:AlternateContent>
    </p:spTree>
    <p:extLst>
      <p:ext uri="{BB962C8B-B14F-4D97-AF65-F5344CB8AC3E}">
        <p14:creationId xmlns:p14="http://schemas.microsoft.com/office/powerpoint/2010/main" val="296583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icture Placeholder 9"/>
          <p:cNvSpPr>
            <a:spLocks noGrp="1"/>
          </p:cNvSpPr>
          <p:nvPr>
            <p:ph type="pic" idx="1"/>
          </p:nvPr>
        </p:nvSpPr>
        <p:spPr/>
      </p:sp>
      <p:sp>
        <p:nvSpPr>
          <p:cNvPr id="11" name="Rectangle 10"/>
          <p:cNvSpPr/>
          <p:nvPr/>
        </p:nvSpPr>
        <p:spPr>
          <a:xfrm>
            <a:off x="-324544" y="-243408"/>
            <a:ext cx="9793088" cy="7272808"/>
          </a:xfrm>
          <a:prstGeom prst="rect">
            <a:avLst/>
          </a:prstGeom>
          <a:solidFill>
            <a:srgbClr val="484244"/>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err="1" smtClean="0">
              <a:solidFill>
                <a:prstClr val="white"/>
              </a:solidFill>
            </a:endParaRPr>
          </a:p>
        </p:txBody>
      </p:sp>
      <p:sp>
        <p:nvSpPr>
          <p:cNvPr id="4" name="Slide Number Placeholder 3"/>
          <p:cNvSpPr>
            <a:spLocks noGrp="1"/>
          </p:cNvSpPr>
          <p:nvPr>
            <p:ph type="sldNum" sz="quarter" idx="11"/>
          </p:nvPr>
        </p:nvSpPr>
        <p:spPr/>
        <p:txBody>
          <a:bodyPr/>
          <a:lstStyle/>
          <a:p>
            <a:fld id="{8E9F59B9-8094-4618-B073-21DD649DF751}" type="slidenum">
              <a:rPr lang="en-US" smtClean="0"/>
              <a:pPr/>
              <a:t>27</a:t>
            </a:fld>
            <a:endParaRPr lang="en-US" dirty="0"/>
          </a:p>
        </p:txBody>
      </p:sp>
      <p:pic>
        <p:nvPicPr>
          <p:cNvPr id="8" name="Picture 7" descr="Logo_White.png"/>
          <p:cNvPicPr>
            <a:picLocks noChangeAspect="1"/>
          </p:cNvPicPr>
          <p:nvPr>
            <p:custDataLst>
              <p:tags r:id="rId1"/>
            </p:custDataLst>
          </p:nvPr>
        </p:nvPicPr>
        <p:blipFill>
          <a:blip r:embed="rId3" cstate="print"/>
          <a:stretch>
            <a:fillRect/>
          </a:stretch>
        </p:blipFill>
        <p:spPr bwMode="gray">
          <a:xfrm>
            <a:off x="6804025" y="260350"/>
            <a:ext cx="1000125" cy="581025"/>
          </a:xfrm>
          <a:prstGeom prst="rect">
            <a:avLst/>
          </a:prstGeom>
        </p:spPr>
      </p:pic>
      <p:sp>
        <p:nvSpPr>
          <p:cNvPr id="12" name="TextBox 11"/>
          <p:cNvSpPr txBox="1"/>
          <p:nvPr/>
        </p:nvSpPr>
        <p:spPr>
          <a:xfrm>
            <a:off x="4788024" y="1268760"/>
            <a:ext cx="4320480" cy="5517232"/>
          </a:xfrm>
          <a:prstGeom prst="rect">
            <a:avLst/>
          </a:prstGeom>
          <a:noFill/>
        </p:spPr>
        <p:txBody>
          <a:bodyPr wrap="square" lIns="0" tIns="0" rIns="0" bIns="0" rtlCol="0">
            <a:noAutofit/>
          </a:bodyPr>
          <a:lstStyle/>
          <a:p>
            <a:r>
              <a:rPr lang="en-US" sz="4400" dirty="0" smtClean="0">
                <a:solidFill>
                  <a:prstClr val="white"/>
                </a:solidFill>
                <a:effectLst>
                  <a:outerShdw blurRad="50800" dist="38100" dir="2700000" algn="tl" rotWithShape="0">
                    <a:prstClr val="black">
                      <a:alpha val="40000"/>
                    </a:prstClr>
                  </a:outerShdw>
                </a:effectLst>
              </a:rPr>
              <a:t>"A fool with a tool … is still </a:t>
            </a:r>
            <a:r>
              <a:rPr lang="en-US" sz="4400" dirty="0">
                <a:solidFill>
                  <a:prstClr val="white"/>
                </a:solidFill>
                <a:effectLst>
                  <a:outerShdw blurRad="50800" dist="38100" dir="2700000" algn="tl" rotWithShape="0">
                    <a:prstClr val="black">
                      <a:alpha val="40000"/>
                    </a:prstClr>
                  </a:outerShdw>
                </a:effectLst>
              </a:rPr>
              <a:t>a </a:t>
            </a:r>
            <a:r>
              <a:rPr lang="en-US" sz="4400" dirty="0" smtClean="0">
                <a:solidFill>
                  <a:prstClr val="white"/>
                </a:solidFill>
                <a:effectLst>
                  <a:outerShdw blurRad="50800" dist="38100" dir="2700000" algn="tl" rotWithShape="0">
                    <a:prstClr val="black">
                      <a:alpha val="40000"/>
                    </a:prstClr>
                  </a:outerShdw>
                </a:effectLst>
              </a:rPr>
              <a:t>fool"</a:t>
            </a:r>
          </a:p>
          <a:p>
            <a:endParaRPr lang="en-US" sz="4400" dirty="0" smtClean="0">
              <a:solidFill>
                <a:prstClr val="white"/>
              </a:solidFill>
              <a:effectLst>
                <a:outerShdw blurRad="50800" dist="38100" dir="2700000" algn="tl" rotWithShape="0">
                  <a:prstClr val="black">
                    <a:alpha val="40000"/>
                  </a:prstClr>
                </a:outerShdw>
              </a:effectLst>
            </a:endParaRPr>
          </a:p>
          <a:p>
            <a:pPr algn="r"/>
            <a:r>
              <a:rPr lang="en-US" sz="2000" dirty="0" smtClean="0">
                <a:solidFill>
                  <a:prstClr val="white"/>
                </a:solidFill>
              </a:rPr>
              <a:t>Stefan </a:t>
            </a:r>
            <a:r>
              <a:rPr lang="en-US" sz="2000" dirty="0" err="1" smtClean="0">
                <a:solidFill>
                  <a:prstClr val="white"/>
                </a:solidFill>
              </a:rPr>
              <a:t>Lippe</a:t>
            </a:r>
            <a:endParaRPr lang="en-US" sz="2800" dirty="0" smtClean="0">
              <a:solidFill>
                <a:prstClr val="white"/>
              </a:solidFill>
              <a:effectLst>
                <a:outerShdw blurRad="50800" dist="38100" dir="2700000" algn="tl" rotWithShape="0">
                  <a:prstClr val="black">
                    <a:alpha val="40000"/>
                  </a:prstClr>
                </a:outerShdw>
              </a:effectLst>
            </a:endParaRPr>
          </a:p>
        </p:txBody>
      </p:sp>
      <p:pic>
        <p:nvPicPr>
          <p:cNvPr id="1026" name="Picture 2" descr="http://www.cen-der-blog.de/wordpress/wp-content/gallery/testgallerie/optische-taeuschung.jpg"/>
          <p:cNvPicPr>
            <a:picLocks noChangeAspect="1" noChangeArrowheads="1"/>
          </p:cNvPicPr>
          <p:nvPr/>
        </p:nvPicPr>
        <p:blipFill>
          <a:blip r:embed="rId4" cstate="print"/>
          <a:srcRect/>
          <a:stretch>
            <a:fillRect/>
          </a:stretch>
        </p:blipFill>
        <p:spPr bwMode="auto">
          <a:xfrm>
            <a:off x="179512" y="1283268"/>
            <a:ext cx="4290888" cy="5502724"/>
          </a:xfrm>
          <a:prstGeom prst="rect">
            <a:avLst/>
          </a:prstGeom>
          <a:noFill/>
        </p:spPr>
      </p:pic>
    </p:spTree>
    <p:extLst>
      <p:ext uri="{BB962C8B-B14F-4D97-AF65-F5344CB8AC3E}">
        <p14:creationId xmlns:p14="http://schemas.microsoft.com/office/powerpoint/2010/main" val="418930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E4D2043-7E31-4A53-BD33-72A88E682172}" type="slidenum">
              <a:rPr lang="en-GB" smtClean="0">
                <a:solidFill>
                  <a:prstClr val="black"/>
                </a:solidFill>
              </a:rPr>
              <a:pPr/>
              <a:t>28</a:t>
            </a:fld>
            <a:endParaRPr lang="en-GB" dirty="0">
              <a:solidFill>
                <a:prstClr val="black"/>
              </a:solidFill>
            </a:endParaRPr>
          </a:p>
        </p:txBody>
      </p:sp>
    </p:spTree>
    <p:extLst>
      <p:ext uri="{BB962C8B-B14F-4D97-AF65-F5344CB8AC3E}">
        <p14:creationId xmlns:p14="http://schemas.microsoft.com/office/powerpoint/2010/main" val="31972216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6"/>
          <p:cNvSpPr>
            <a:spLocks noGrp="1" noChangeArrowheads="1"/>
          </p:cNvSpPr>
          <p:nvPr>
            <p:ph type="body" idx="4294967295"/>
          </p:nvPr>
        </p:nvSpPr>
        <p:spPr>
          <a:xfrm>
            <a:off x="701570" y="1268760"/>
            <a:ext cx="7848872" cy="756084"/>
          </a:xfrm>
          <a:prstGeom prst="rect">
            <a:avLst/>
          </a:prstGeom>
        </p:spPr>
        <p:txBody>
          <a:bodyPr/>
          <a:lstStyle/>
          <a:p>
            <a:pPr marL="0" indent="0" defTabSz="1103313">
              <a:lnSpc>
                <a:spcPct val="90000"/>
              </a:lnSpc>
              <a:spcBef>
                <a:spcPct val="20000"/>
              </a:spcBef>
              <a:buNone/>
            </a:pPr>
            <a:r>
              <a:rPr lang="en-GB" sz="800" dirty="0" smtClean="0">
                <a:latin typeface="+mn-lt"/>
              </a:rPr>
              <a:t>Certain statements and illustrations contained herein are forward-looking. These statements (</a:t>
            </a:r>
            <a:r>
              <a:rPr lang="en-GB" sz="800" dirty="0" smtClean="0"/>
              <a:t>including </a:t>
            </a:r>
            <a:r>
              <a:rPr lang="en-GB" sz="800" dirty="0"/>
              <a:t>as to </a:t>
            </a:r>
            <a:r>
              <a:rPr lang="en-GB" sz="800" dirty="0" smtClean="0"/>
              <a:t>plans </a:t>
            </a:r>
            <a:r>
              <a:rPr lang="en-GB" sz="800" dirty="0"/>
              <a:t>objectives, targets and </a:t>
            </a:r>
            <a:r>
              <a:rPr lang="en-GB" sz="800" dirty="0" smtClean="0"/>
              <a:t>trends)</a:t>
            </a:r>
            <a:r>
              <a:rPr lang="en-GB" sz="800" dirty="0" smtClean="0">
                <a:latin typeface="+mn-lt"/>
              </a:rPr>
              <a:t> and illustrations provide current expectations of future events based on certain assumptions and include any statement that does not directly relate to a historical fact or current fact.</a:t>
            </a:r>
          </a:p>
          <a:p>
            <a:pPr marL="0" indent="0" defTabSz="1103313">
              <a:lnSpc>
                <a:spcPct val="90000"/>
              </a:lnSpc>
              <a:spcBef>
                <a:spcPct val="20000"/>
              </a:spcBef>
              <a:buNone/>
            </a:pPr>
            <a:r>
              <a:rPr lang="en-GB" sz="800" dirty="0" smtClean="0">
                <a:latin typeface="+mn-lt"/>
              </a:rPr>
              <a:t>Forward-looking statements typically are identified by words or phrases such as “anticipate“, “assume“, “believe“, “continue“, “estimate“, “expect“, “foresee“, “intend“, “may increase“ and “may fluctuate“ and similar expressions or by future or conditional verbs such as “will“, “should“, “would“ and “could“. These forward-looking statements involve known and unknown risks, uncertainties and other factors, which may cause Swiss Re’s actual results of operations, financial condition, solvency ratios, capital or liquidity positions or prospects to be materially different from any future results of operations, financial condition, solvency ratios, capital or liquidity positions or prospects expressed or implied by such statements </a:t>
            </a:r>
            <a:r>
              <a:rPr lang="en-GB" sz="800" dirty="0"/>
              <a:t>or cause Swiss Re to not achieve its published targets</a:t>
            </a:r>
            <a:r>
              <a:rPr lang="en-GB" sz="800" dirty="0" smtClean="0">
                <a:latin typeface="+mn-lt"/>
              </a:rPr>
              <a:t>. Such factors include, among others:</a:t>
            </a:r>
          </a:p>
        </p:txBody>
      </p:sp>
      <p:sp>
        <p:nvSpPr>
          <p:cNvPr id="51204" name="Rectangle 7"/>
          <p:cNvSpPr>
            <a:spLocks noChangeArrowheads="1"/>
          </p:cNvSpPr>
          <p:nvPr/>
        </p:nvSpPr>
        <p:spPr bwMode="gray">
          <a:xfrm>
            <a:off x="701570" y="2195863"/>
            <a:ext cx="3960440" cy="3348372"/>
          </a:xfrm>
          <a:prstGeom prst="rect">
            <a:avLst/>
          </a:prstGeom>
          <a:noFill/>
          <a:ln w="9525">
            <a:noFill/>
            <a:miter lim="800000"/>
            <a:headEnd/>
            <a:tailEnd/>
          </a:ln>
        </p:spPr>
        <p:txBody>
          <a:bodyPr lIns="0" tIns="0" rIns="0" bIns="0"/>
          <a:lstStyle/>
          <a:p>
            <a:pPr marL="183600" indent="-183600" eaLnBrk="0" hangingPunct="0">
              <a:lnSpc>
                <a:spcPct val="90000"/>
              </a:lnSpc>
              <a:spcBef>
                <a:spcPct val="20000"/>
              </a:spcBef>
              <a:buClr>
                <a:srgbClr val="283E36"/>
              </a:buClr>
              <a:buSzPct val="100000"/>
              <a:buFont typeface="Arial" panose="020B0604020202020204" pitchFamily="34" charset="0"/>
              <a:buChar char="•"/>
            </a:pPr>
            <a:r>
              <a:rPr lang="en-GB" sz="800" dirty="0" smtClean="0">
                <a:solidFill>
                  <a:srgbClr val="283E36"/>
                </a:solidFill>
              </a:rPr>
              <a:t>further instability affecting the global financial system and developments related thereto;</a:t>
            </a:r>
          </a:p>
          <a:p>
            <a:pPr marL="183600" indent="-183600" eaLnBrk="0" hangingPunct="0">
              <a:lnSpc>
                <a:spcPct val="90000"/>
              </a:lnSpc>
              <a:spcBef>
                <a:spcPct val="20000"/>
              </a:spcBef>
              <a:buClr>
                <a:srgbClr val="283E36"/>
              </a:buClr>
              <a:buSzPct val="100000"/>
              <a:buFont typeface="Arial" panose="020B0604020202020204" pitchFamily="34" charset="0"/>
              <a:buChar char="•"/>
            </a:pPr>
            <a:r>
              <a:rPr lang="en-GB" sz="800" dirty="0" smtClean="0">
                <a:solidFill>
                  <a:srgbClr val="283E36"/>
                </a:solidFill>
              </a:rPr>
              <a:t>deterioration in global economic conditions;</a:t>
            </a:r>
          </a:p>
          <a:p>
            <a:pPr marL="183600" indent="-183600" eaLnBrk="0" hangingPunct="0">
              <a:lnSpc>
                <a:spcPct val="90000"/>
              </a:lnSpc>
              <a:spcBef>
                <a:spcPct val="20000"/>
              </a:spcBef>
              <a:buClr>
                <a:srgbClr val="283E36"/>
              </a:buClr>
              <a:buSzPct val="100000"/>
              <a:buFont typeface="Arial" panose="020B0604020202020204" pitchFamily="34" charset="0"/>
              <a:buChar char="•"/>
            </a:pPr>
            <a:r>
              <a:rPr lang="en-GB" sz="800" dirty="0" smtClean="0">
                <a:solidFill>
                  <a:srgbClr val="283E36"/>
                </a:solidFill>
              </a:rPr>
              <a:t>Swiss Re’s ability to maintain sufficient liquidity and access to capital markets, including sufficient liquidity to cover potential recapture of reinsurance agreements, early calls of debt or debt-like arrangements and collateral calls due to actual or perceived deterioration of Swiss Re’s financial strength or otherwise;</a:t>
            </a:r>
          </a:p>
          <a:p>
            <a:pPr marL="183600" indent="-183600" eaLnBrk="0" hangingPunct="0">
              <a:lnSpc>
                <a:spcPct val="90000"/>
              </a:lnSpc>
              <a:spcBef>
                <a:spcPct val="20000"/>
              </a:spcBef>
              <a:buClr>
                <a:srgbClr val="283E36"/>
              </a:buClr>
              <a:buSzPct val="100000"/>
              <a:buFont typeface="Arial" panose="020B0604020202020204" pitchFamily="34" charset="0"/>
              <a:buChar char="•"/>
            </a:pPr>
            <a:r>
              <a:rPr lang="en-GB" sz="800" dirty="0" smtClean="0">
                <a:solidFill>
                  <a:srgbClr val="283E36"/>
                </a:solidFill>
              </a:rPr>
              <a:t>the effect of market conditions, including the global equity and credit markets, and the level and volatility of equity prices, interest rates, credit spreads, currency values and other market indices, on Swiss Re’s investment assets;</a:t>
            </a:r>
          </a:p>
          <a:p>
            <a:pPr marL="183600" indent="-183600" eaLnBrk="0" hangingPunct="0">
              <a:lnSpc>
                <a:spcPct val="90000"/>
              </a:lnSpc>
              <a:spcBef>
                <a:spcPct val="20000"/>
              </a:spcBef>
              <a:buClr>
                <a:srgbClr val="283E36"/>
              </a:buClr>
              <a:buSzPct val="100000"/>
              <a:buFont typeface="Arial" panose="020B0604020202020204" pitchFamily="34" charset="0"/>
              <a:buChar char="•"/>
            </a:pPr>
            <a:r>
              <a:rPr lang="en-GB" sz="800" dirty="0" smtClean="0">
                <a:solidFill>
                  <a:srgbClr val="283E36"/>
                </a:solidFill>
              </a:rPr>
              <a:t>changes in Swiss Re’s investment result as a result of changes in its investment policy or the changed composition of its investment assets, and the impact of the timing of any such changes relative to changes in market conditions;</a:t>
            </a:r>
          </a:p>
          <a:p>
            <a:pPr marL="183600" indent="-183600" eaLnBrk="0" hangingPunct="0">
              <a:lnSpc>
                <a:spcPct val="90000"/>
              </a:lnSpc>
              <a:spcBef>
                <a:spcPct val="20000"/>
              </a:spcBef>
              <a:buClr>
                <a:srgbClr val="283E36"/>
              </a:buClr>
              <a:buSzPct val="100000"/>
              <a:buFont typeface="Arial" panose="020B0604020202020204" pitchFamily="34" charset="0"/>
              <a:buChar char="•"/>
            </a:pPr>
            <a:r>
              <a:rPr lang="en-GB" sz="800" dirty="0" smtClean="0">
                <a:solidFill>
                  <a:srgbClr val="283E36"/>
                </a:solidFill>
              </a:rPr>
              <a:t>uncertainties in valuing credit default swaps and other credit-related instruments;</a:t>
            </a:r>
          </a:p>
          <a:p>
            <a:pPr marL="183600" indent="-183600" eaLnBrk="0" hangingPunct="0">
              <a:lnSpc>
                <a:spcPct val="90000"/>
              </a:lnSpc>
              <a:spcBef>
                <a:spcPct val="20000"/>
              </a:spcBef>
              <a:buClr>
                <a:srgbClr val="283E36"/>
              </a:buClr>
              <a:buSzPct val="100000"/>
              <a:buFont typeface="Arial" panose="020B0604020202020204" pitchFamily="34" charset="0"/>
              <a:buChar char="•"/>
            </a:pPr>
            <a:r>
              <a:rPr lang="en-GB" sz="800" dirty="0" smtClean="0">
                <a:solidFill>
                  <a:srgbClr val="283E36"/>
                </a:solidFill>
              </a:rPr>
              <a:t>possible inability to realise amounts on sales of securities on Swiss Re’s balance sheet equivalent to their mark-to-market values recorded for accounting purposes;</a:t>
            </a:r>
          </a:p>
          <a:p>
            <a:pPr marL="183600" indent="-183600" eaLnBrk="0" hangingPunct="0">
              <a:lnSpc>
                <a:spcPct val="90000"/>
              </a:lnSpc>
              <a:spcBef>
                <a:spcPct val="20000"/>
              </a:spcBef>
              <a:buClr>
                <a:srgbClr val="283E36"/>
              </a:buClr>
              <a:buSzPct val="100000"/>
              <a:buFont typeface="Arial" panose="020B0604020202020204" pitchFamily="34" charset="0"/>
              <a:buChar char="•"/>
            </a:pPr>
            <a:r>
              <a:rPr lang="en-GB" sz="800" dirty="0" smtClean="0">
                <a:solidFill>
                  <a:srgbClr val="283E36"/>
                </a:solidFill>
              </a:rPr>
              <a:t>the outcome of tax audits, the ability to realise tax loss </a:t>
            </a:r>
            <a:r>
              <a:rPr lang="en-GB" sz="800" dirty="0" err="1" smtClean="0">
                <a:solidFill>
                  <a:srgbClr val="283E36"/>
                </a:solidFill>
              </a:rPr>
              <a:t>carryforwards</a:t>
            </a:r>
            <a:r>
              <a:rPr lang="en-GB" sz="800" dirty="0" smtClean="0">
                <a:solidFill>
                  <a:srgbClr val="283E36"/>
                </a:solidFill>
              </a:rPr>
              <a:t> and the ability to realise deferred tax assets (including by reason of the mix of earnings in a jurisdiction or deemed change of control), which could negatively impact future earnings;</a:t>
            </a:r>
          </a:p>
          <a:p>
            <a:pPr marL="183600" indent="-183600" eaLnBrk="0" hangingPunct="0">
              <a:lnSpc>
                <a:spcPct val="90000"/>
              </a:lnSpc>
              <a:spcBef>
                <a:spcPct val="20000"/>
              </a:spcBef>
              <a:buClr>
                <a:srgbClr val="283E36"/>
              </a:buClr>
              <a:buSzPct val="100000"/>
              <a:buFont typeface="Arial" panose="020B0604020202020204" pitchFamily="34" charset="0"/>
              <a:buChar char="•"/>
            </a:pPr>
            <a:r>
              <a:rPr lang="en-GB" sz="800" dirty="0" smtClean="0">
                <a:solidFill>
                  <a:srgbClr val="283E36"/>
                </a:solidFill>
              </a:rPr>
              <a:t>the possibility that Swiss Re’s hedging arrangements may not be effective;</a:t>
            </a:r>
          </a:p>
          <a:p>
            <a:pPr marL="183600" indent="-183600" eaLnBrk="0" hangingPunct="0">
              <a:lnSpc>
                <a:spcPct val="90000"/>
              </a:lnSpc>
              <a:spcBef>
                <a:spcPct val="20000"/>
              </a:spcBef>
              <a:buClr>
                <a:srgbClr val="283E36"/>
              </a:buClr>
              <a:buSzPct val="100000"/>
              <a:buFont typeface="Arial" panose="020B0604020202020204" pitchFamily="34" charset="0"/>
              <a:buChar char="•"/>
            </a:pPr>
            <a:r>
              <a:rPr lang="en-GB" sz="800" dirty="0" smtClean="0">
                <a:solidFill>
                  <a:srgbClr val="283E36"/>
                </a:solidFill>
              </a:rPr>
              <a:t>the lowering or loss of one of the financial strength or other ratings of one or more Swiss Re companies, and developments adversely affecting Swiss Re’s ability to achieve improved ratings;</a:t>
            </a:r>
          </a:p>
          <a:p>
            <a:pPr marL="147638" indent="-147638" eaLnBrk="0" hangingPunct="0">
              <a:lnSpc>
                <a:spcPct val="90000"/>
              </a:lnSpc>
              <a:spcBef>
                <a:spcPct val="20000"/>
              </a:spcBef>
              <a:buClr>
                <a:srgbClr val="283E36"/>
              </a:buClr>
              <a:buSzPct val="80000"/>
            </a:pPr>
            <a:endParaRPr lang="en-GB" sz="900" dirty="0" smtClean="0">
              <a:solidFill>
                <a:srgbClr val="283E36"/>
              </a:solidFill>
            </a:endParaRPr>
          </a:p>
        </p:txBody>
      </p:sp>
      <p:sp>
        <p:nvSpPr>
          <p:cNvPr id="51206" name="Rectangle 9"/>
          <p:cNvSpPr>
            <a:spLocks noChangeArrowheads="1"/>
          </p:cNvSpPr>
          <p:nvPr/>
        </p:nvSpPr>
        <p:spPr bwMode="gray">
          <a:xfrm>
            <a:off x="4733893" y="2195863"/>
            <a:ext cx="3816549" cy="3092490"/>
          </a:xfrm>
          <a:prstGeom prst="rect">
            <a:avLst/>
          </a:prstGeom>
          <a:noFill/>
          <a:ln w="9525">
            <a:noFill/>
            <a:miter lim="800000"/>
            <a:headEnd/>
            <a:tailEnd/>
          </a:ln>
        </p:spPr>
        <p:txBody>
          <a:bodyPr lIns="0" tIns="0" rIns="0" bIns="0"/>
          <a:lstStyle/>
          <a:p>
            <a:pPr marL="183600" indent="-183600" eaLnBrk="0" hangingPunct="0">
              <a:lnSpc>
                <a:spcPct val="90000"/>
              </a:lnSpc>
              <a:spcBef>
                <a:spcPct val="20000"/>
              </a:spcBef>
              <a:buClr>
                <a:srgbClr val="283E36"/>
              </a:buClr>
              <a:buSzPct val="100000"/>
              <a:buFont typeface="Arial" panose="020B0604020202020204" pitchFamily="34" charset="0"/>
              <a:buChar char="•"/>
            </a:pPr>
            <a:r>
              <a:rPr lang="en-GB" sz="800" dirty="0">
                <a:solidFill>
                  <a:srgbClr val="283E36"/>
                </a:solidFill>
              </a:rPr>
              <a:t>the cyclicality of the reinsurance industry;</a:t>
            </a:r>
          </a:p>
          <a:p>
            <a:pPr marL="183600" indent="-183600" eaLnBrk="0" hangingPunct="0">
              <a:lnSpc>
                <a:spcPct val="90000"/>
              </a:lnSpc>
              <a:spcBef>
                <a:spcPct val="20000"/>
              </a:spcBef>
              <a:buClr>
                <a:srgbClr val="283E36"/>
              </a:buClr>
              <a:buSzPct val="100000"/>
              <a:buFont typeface="Arial" panose="020B0604020202020204" pitchFamily="34" charset="0"/>
              <a:buChar char="•"/>
            </a:pPr>
            <a:r>
              <a:rPr lang="en-GB" sz="800" dirty="0" smtClean="0">
                <a:solidFill>
                  <a:srgbClr val="283E36"/>
                </a:solidFill>
              </a:rPr>
              <a:t>uncertainties in estimating reserves;</a:t>
            </a:r>
          </a:p>
          <a:p>
            <a:pPr marL="183600" indent="-183600" eaLnBrk="0" hangingPunct="0">
              <a:lnSpc>
                <a:spcPct val="90000"/>
              </a:lnSpc>
              <a:spcBef>
                <a:spcPct val="20000"/>
              </a:spcBef>
              <a:buClr>
                <a:srgbClr val="283E36"/>
              </a:buClr>
              <a:buSzPct val="100000"/>
              <a:buFont typeface="Arial" panose="020B0604020202020204" pitchFamily="34" charset="0"/>
              <a:buChar char="•"/>
            </a:pPr>
            <a:r>
              <a:rPr lang="en-GB" sz="800" dirty="0" smtClean="0">
                <a:solidFill>
                  <a:srgbClr val="283E36"/>
                </a:solidFill>
              </a:rPr>
              <a:t>uncertainties in estimating future claims for purposes of financial reporting, particularly with respect to large natural catastrophes, as significant uncertainties may be involved in estimating losses from such events and preliminary estimates may be subject to change as new information becomes available;</a:t>
            </a:r>
          </a:p>
          <a:p>
            <a:pPr marL="183600" indent="-183600" eaLnBrk="0" hangingPunct="0">
              <a:lnSpc>
                <a:spcPct val="90000"/>
              </a:lnSpc>
              <a:spcBef>
                <a:spcPct val="20000"/>
              </a:spcBef>
              <a:buClr>
                <a:srgbClr val="283E36"/>
              </a:buClr>
              <a:buSzPct val="100000"/>
              <a:buFont typeface="Arial" panose="020B0604020202020204" pitchFamily="34" charset="0"/>
              <a:buChar char="•"/>
            </a:pPr>
            <a:r>
              <a:rPr lang="en-GB" sz="800" dirty="0" smtClean="0">
                <a:solidFill>
                  <a:srgbClr val="283E36"/>
                </a:solidFill>
              </a:rPr>
              <a:t>the frequency, severity and development of insured claim events;</a:t>
            </a:r>
          </a:p>
          <a:p>
            <a:pPr marL="183600" indent="-183600" eaLnBrk="0" hangingPunct="0">
              <a:lnSpc>
                <a:spcPct val="90000"/>
              </a:lnSpc>
              <a:spcBef>
                <a:spcPct val="20000"/>
              </a:spcBef>
              <a:buClr>
                <a:srgbClr val="283E36"/>
              </a:buClr>
              <a:buSzPct val="100000"/>
              <a:buFont typeface="Arial" panose="020B0604020202020204" pitchFamily="34" charset="0"/>
              <a:buChar char="•"/>
            </a:pPr>
            <a:r>
              <a:rPr lang="en-GB" sz="800" dirty="0" smtClean="0">
                <a:solidFill>
                  <a:srgbClr val="283E36"/>
                </a:solidFill>
              </a:rPr>
              <a:t>acts </a:t>
            </a:r>
            <a:r>
              <a:rPr lang="en-GB" sz="800" dirty="0">
                <a:solidFill>
                  <a:srgbClr val="283E36"/>
                </a:solidFill>
              </a:rPr>
              <a:t>of terrorism and acts of war;</a:t>
            </a:r>
          </a:p>
          <a:p>
            <a:pPr marL="183600" indent="-183600" eaLnBrk="0" hangingPunct="0">
              <a:lnSpc>
                <a:spcPct val="90000"/>
              </a:lnSpc>
              <a:spcBef>
                <a:spcPct val="20000"/>
              </a:spcBef>
              <a:buClr>
                <a:srgbClr val="283E36"/>
              </a:buClr>
              <a:buSzPct val="100000"/>
              <a:buFont typeface="Arial" panose="020B0604020202020204" pitchFamily="34" charset="0"/>
              <a:buChar char="•"/>
            </a:pPr>
            <a:r>
              <a:rPr lang="en-GB" sz="800" dirty="0" smtClean="0">
                <a:solidFill>
                  <a:srgbClr val="283E36"/>
                </a:solidFill>
              </a:rPr>
              <a:t>mortality, morbidity and longevity </a:t>
            </a:r>
            <a:r>
              <a:rPr lang="en-GB" sz="800" dirty="0">
                <a:solidFill>
                  <a:srgbClr val="283E36"/>
                </a:solidFill>
              </a:rPr>
              <a:t>experience;</a:t>
            </a:r>
          </a:p>
          <a:p>
            <a:pPr marL="183600" indent="-183600" eaLnBrk="0" hangingPunct="0">
              <a:lnSpc>
                <a:spcPct val="90000"/>
              </a:lnSpc>
              <a:spcBef>
                <a:spcPct val="20000"/>
              </a:spcBef>
              <a:buClr>
                <a:srgbClr val="283E36"/>
              </a:buClr>
              <a:buSzPct val="100000"/>
              <a:buFont typeface="Arial" panose="020B0604020202020204" pitchFamily="34" charset="0"/>
              <a:buChar char="•"/>
            </a:pPr>
            <a:r>
              <a:rPr lang="en-GB" sz="800" dirty="0">
                <a:solidFill>
                  <a:srgbClr val="283E36"/>
                </a:solidFill>
              </a:rPr>
              <a:t>policy renewal and lapse rates;</a:t>
            </a:r>
          </a:p>
          <a:p>
            <a:pPr marL="183600" indent="-183600" eaLnBrk="0" hangingPunct="0">
              <a:lnSpc>
                <a:spcPct val="90000"/>
              </a:lnSpc>
              <a:spcBef>
                <a:spcPct val="20000"/>
              </a:spcBef>
              <a:buClr>
                <a:srgbClr val="283E36"/>
              </a:buClr>
              <a:buSzPct val="100000"/>
              <a:buFont typeface="Arial" panose="020B0604020202020204" pitchFamily="34" charset="0"/>
              <a:buChar char="•"/>
            </a:pPr>
            <a:r>
              <a:rPr lang="en-GB" sz="800" dirty="0" smtClean="0">
                <a:solidFill>
                  <a:srgbClr val="283E36"/>
                </a:solidFill>
              </a:rPr>
              <a:t>extraordinary events affecting Swiss Re’s clients and other counterparties, such as bankruptcies, liquidations and other credit-related events;</a:t>
            </a:r>
          </a:p>
          <a:p>
            <a:pPr marL="183600" indent="-183600" eaLnBrk="0" hangingPunct="0">
              <a:lnSpc>
                <a:spcPct val="90000"/>
              </a:lnSpc>
              <a:spcBef>
                <a:spcPct val="20000"/>
              </a:spcBef>
              <a:buClr>
                <a:srgbClr val="283E36"/>
              </a:buClr>
              <a:buSzPct val="100000"/>
              <a:buFont typeface="Arial" panose="020B0604020202020204" pitchFamily="34" charset="0"/>
              <a:buChar char="•"/>
            </a:pPr>
            <a:r>
              <a:rPr lang="en-GB" sz="800" dirty="0" smtClean="0">
                <a:solidFill>
                  <a:srgbClr val="283E36"/>
                </a:solidFill>
              </a:rPr>
              <a:t>current, pending and future legislation and regulation affecting Swiss Re or its ceding companies, and the interpretation of legislation or regulations by regulators;</a:t>
            </a:r>
          </a:p>
          <a:p>
            <a:pPr marL="183600" indent="-183600" eaLnBrk="0" hangingPunct="0">
              <a:lnSpc>
                <a:spcPct val="90000"/>
              </a:lnSpc>
              <a:spcBef>
                <a:spcPct val="20000"/>
              </a:spcBef>
              <a:buClr>
                <a:srgbClr val="283E36"/>
              </a:buClr>
              <a:buSzPct val="100000"/>
              <a:buFont typeface="Arial" panose="020B0604020202020204" pitchFamily="34" charset="0"/>
              <a:buChar char="•"/>
            </a:pPr>
            <a:r>
              <a:rPr lang="en-GB" sz="800" dirty="0" smtClean="0">
                <a:solidFill>
                  <a:srgbClr val="283E36"/>
                </a:solidFill>
              </a:rPr>
              <a:t>legal actions or regulatory investigations or actions, including those in respect of industry requirements or business conduct rules of general applicability;</a:t>
            </a:r>
          </a:p>
          <a:p>
            <a:pPr marL="183600" indent="-183600" eaLnBrk="0" hangingPunct="0">
              <a:lnSpc>
                <a:spcPct val="90000"/>
              </a:lnSpc>
              <a:spcBef>
                <a:spcPct val="20000"/>
              </a:spcBef>
              <a:buClr>
                <a:srgbClr val="283E36"/>
              </a:buClr>
              <a:buSzPct val="100000"/>
              <a:buFont typeface="Arial" panose="020B0604020202020204" pitchFamily="34" charset="0"/>
              <a:buChar char="•"/>
            </a:pPr>
            <a:r>
              <a:rPr lang="en-GB" sz="800" dirty="0" smtClean="0">
                <a:solidFill>
                  <a:srgbClr val="283E36"/>
                </a:solidFill>
              </a:rPr>
              <a:t>changes </a:t>
            </a:r>
            <a:r>
              <a:rPr lang="en-GB" sz="800" dirty="0">
                <a:solidFill>
                  <a:srgbClr val="283E36"/>
                </a:solidFill>
              </a:rPr>
              <a:t>in </a:t>
            </a:r>
            <a:r>
              <a:rPr lang="en-GB" sz="800" dirty="0" smtClean="0">
                <a:solidFill>
                  <a:srgbClr val="283E36"/>
                </a:solidFill>
              </a:rPr>
              <a:t>accounting standards;</a:t>
            </a:r>
            <a:endParaRPr lang="en-GB" sz="800" dirty="0">
              <a:solidFill>
                <a:srgbClr val="283E36"/>
              </a:solidFill>
            </a:endParaRPr>
          </a:p>
          <a:p>
            <a:pPr marL="183600" indent="-183600" eaLnBrk="0" hangingPunct="0">
              <a:lnSpc>
                <a:spcPct val="90000"/>
              </a:lnSpc>
              <a:spcBef>
                <a:spcPct val="20000"/>
              </a:spcBef>
              <a:buClr>
                <a:srgbClr val="283E36"/>
              </a:buClr>
              <a:buSzPct val="100000"/>
              <a:buFont typeface="Arial" panose="020B0604020202020204" pitchFamily="34" charset="0"/>
              <a:buChar char="•"/>
            </a:pPr>
            <a:r>
              <a:rPr lang="en-GB" sz="800" dirty="0" smtClean="0">
                <a:solidFill>
                  <a:srgbClr val="283E36"/>
                </a:solidFill>
              </a:rPr>
              <a:t>significant investments, acquisitions or dispositions, and any delays, unexpected costs or other issues experienced in connection with any such transactions;</a:t>
            </a:r>
          </a:p>
          <a:p>
            <a:pPr marL="183600" indent="-183600" eaLnBrk="0" hangingPunct="0">
              <a:lnSpc>
                <a:spcPct val="90000"/>
              </a:lnSpc>
              <a:spcBef>
                <a:spcPct val="20000"/>
              </a:spcBef>
              <a:buClr>
                <a:srgbClr val="283E36"/>
              </a:buClr>
              <a:buSzPct val="100000"/>
              <a:buFont typeface="Arial" panose="020B0604020202020204" pitchFamily="34" charset="0"/>
              <a:buChar char="•"/>
            </a:pPr>
            <a:r>
              <a:rPr lang="en-GB" sz="800" dirty="0" smtClean="0">
                <a:solidFill>
                  <a:srgbClr val="283E36"/>
                </a:solidFill>
              </a:rPr>
              <a:t>changing levels of competition; and</a:t>
            </a:r>
          </a:p>
          <a:p>
            <a:pPr marL="183600" indent="-183600" eaLnBrk="0" hangingPunct="0">
              <a:lnSpc>
                <a:spcPct val="90000"/>
              </a:lnSpc>
              <a:spcBef>
                <a:spcPct val="20000"/>
              </a:spcBef>
              <a:buClr>
                <a:srgbClr val="283E36"/>
              </a:buClr>
              <a:buSzPct val="100000"/>
              <a:buFont typeface="Arial" panose="020B0604020202020204" pitchFamily="34" charset="0"/>
              <a:buChar char="•"/>
            </a:pPr>
            <a:r>
              <a:rPr lang="en-GB" sz="800" dirty="0" smtClean="0">
                <a:solidFill>
                  <a:srgbClr val="283E36"/>
                </a:solidFill>
              </a:rPr>
              <a:t>operational factors, including the efficacy of risk management and other internal procedures in managing the foregoing risks.</a:t>
            </a:r>
          </a:p>
        </p:txBody>
      </p:sp>
      <p:sp>
        <p:nvSpPr>
          <p:cNvPr id="18" name="Rectangle 8"/>
          <p:cNvSpPr>
            <a:spLocks noChangeArrowheads="1"/>
          </p:cNvSpPr>
          <p:nvPr/>
        </p:nvSpPr>
        <p:spPr bwMode="gray">
          <a:xfrm>
            <a:off x="713043" y="5364215"/>
            <a:ext cx="7848873" cy="493713"/>
          </a:xfrm>
          <a:prstGeom prst="rect">
            <a:avLst/>
          </a:prstGeom>
          <a:noFill/>
          <a:ln w="9525">
            <a:noFill/>
            <a:miter lim="800000"/>
            <a:headEnd/>
            <a:tailEnd/>
          </a:ln>
        </p:spPr>
        <p:txBody>
          <a:bodyPr lIns="0" tIns="0" rIns="0" bIns="0"/>
          <a:lstStyle/>
          <a:p>
            <a:pPr eaLnBrk="0" hangingPunct="0">
              <a:lnSpc>
                <a:spcPct val="90000"/>
              </a:lnSpc>
              <a:spcBef>
                <a:spcPct val="30000"/>
              </a:spcBef>
              <a:buClr>
                <a:srgbClr val="0493D9"/>
              </a:buClr>
              <a:buSzPct val="80000"/>
              <a:buFont typeface="Wingdings" pitchFamily="2" charset="2"/>
              <a:buNone/>
            </a:pPr>
            <a:r>
              <a:rPr lang="en-GB" sz="800" dirty="0">
                <a:solidFill>
                  <a:srgbClr val="283E36"/>
                </a:solidFill>
              </a:rPr>
              <a:t>These factors are not exhaustive. Swiss Re operates in a continually changing environment and new risks emerge continually. Readers are cautioned not to place undue reliance on forward-looking statements. Swiss Re undertakes no obligation to publicly revise or update any forward-looking statements, whether as a result of new information, future events or otherwise</a:t>
            </a:r>
            <a:r>
              <a:rPr lang="en-GB" sz="800" dirty="0" smtClean="0">
                <a:solidFill>
                  <a:srgbClr val="283E36"/>
                </a:solidFill>
              </a:rPr>
              <a:t>.</a:t>
            </a:r>
          </a:p>
          <a:p>
            <a:pPr eaLnBrk="0" hangingPunct="0">
              <a:lnSpc>
                <a:spcPct val="90000"/>
              </a:lnSpc>
              <a:spcBef>
                <a:spcPct val="30000"/>
              </a:spcBef>
              <a:buClr>
                <a:srgbClr val="0493D9"/>
              </a:buClr>
              <a:buSzPct val="80000"/>
              <a:buFont typeface="Wingdings" pitchFamily="2" charset="2"/>
              <a:buNone/>
            </a:pPr>
            <a:r>
              <a:rPr lang="en-GB" sz="800" dirty="0" smtClean="0">
                <a:solidFill>
                  <a:srgbClr val="283E36"/>
                </a:solidFill>
              </a:rPr>
              <a:t>This communication is not intended to be a recommendation to buy, sell or hold securities and does not constitute an offer for the sale of, or the solicitation of an offer to buy, securities in any jurisdiction, including the United States.  Any such offer will only be made by means of a prospectus or offering memorandum, and in compliance with applicable securities laws.</a:t>
            </a:r>
            <a:endParaRPr lang="en-GB" sz="800" dirty="0">
              <a:solidFill>
                <a:srgbClr val="283E36"/>
              </a:solidFill>
            </a:endParaRPr>
          </a:p>
        </p:txBody>
      </p:sp>
      <p:sp>
        <p:nvSpPr>
          <p:cNvPr id="3" name="Slide Number Placeholder 2"/>
          <p:cNvSpPr>
            <a:spLocks noGrp="1"/>
          </p:cNvSpPr>
          <p:nvPr>
            <p:ph type="sldNum" sz="quarter" idx="11"/>
          </p:nvPr>
        </p:nvSpPr>
        <p:spPr/>
        <p:txBody>
          <a:bodyPr/>
          <a:lstStyle/>
          <a:p>
            <a:fld id="{8E9F59B9-8094-4618-B073-21DD649DF751}" type="slidenum">
              <a:rPr lang="en-GB" smtClean="0">
                <a:solidFill>
                  <a:srgbClr val="283E36"/>
                </a:solidFill>
              </a:rPr>
              <a:pPr/>
              <a:t>29</a:t>
            </a:fld>
            <a:endParaRPr lang="en-GB" dirty="0">
              <a:solidFill>
                <a:srgbClr val="283E36"/>
              </a:solidFill>
            </a:endParaRPr>
          </a:p>
        </p:txBody>
      </p:sp>
      <p:sp>
        <p:nvSpPr>
          <p:cNvPr id="51202" name="Rectangle 2"/>
          <p:cNvSpPr>
            <a:spLocks noGrp="1" noChangeArrowheads="1"/>
          </p:cNvSpPr>
          <p:nvPr>
            <p:ph type="title"/>
          </p:nvPr>
        </p:nvSpPr>
        <p:spPr>
          <a:xfrm>
            <a:off x="684000" y="691200"/>
            <a:ext cx="7992000" cy="691200"/>
          </a:xfrm>
        </p:spPr>
        <p:txBody>
          <a:bodyPr/>
          <a:lstStyle/>
          <a:p>
            <a:r>
              <a:rPr lang="en-GB" dirty="0" smtClean="0">
                <a:solidFill>
                  <a:srgbClr val="0F4DBC"/>
                </a:solidFill>
                <a:latin typeface="+mn-lt"/>
              </a:rPr>
              <a:t>Cautionary note on forward-looking statements</a:t>
            </a:r>
          </a:p>
        </p:txBody>
      </p:sp>
    </p:spTree>
    <p:extLst>
      <p:ext uri="{BB962C8B-B14F-4D97-AF65-F5344CB8AC3E}">
        <p14:creationId xmlns:p14="http://schemas.microsoft.com/office/powerpoint/2010/main" val="2560305114"/>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1" algn="l" rtl="0">
              <a:lnSpc>
                <a:spcPct val="90000"/>
              </a:lnSpc>
              <a:spcBef>
                <a:spcPct val="0"/>
              </a:spcBef>
            </a:pPr>
            <a:r>
              <a:rPr lang="en-GB" sz="2400" kern="1200" dirty="0" smtClean="0">
                <a:solidFill>
                  <a:srgbClr val="7030A0"/>
                </a:solidFill>
                <a:latin typeface="SwissReSans" pitchFamily="34" charset="0"/>
              </a:rPr>
              <a:t>Role of re/insurers</a:t>
            </a:r>
            <a:r>
              <a:rPr lang="en-GB" sz="2400" dirty="0" smtClean="0">
                <a:solidFill>
                  <a:srgbClr val="7030A0"/>
                </a:solidFill>
              </a:rPr>
              <a:t/>
            </a:r>
            <a:br>
              <a:rPr lang="en-GB" sz="2400" dirty="0" smtClean="0">
                <a:solidFill>
                  <a:srgbClr val="7030A0"/>
                </a:solidFill>
              </a:rPr>
            </a:br>
            <a:endParaRPr lang="en-GB" dirty="0">
              <a:solidFill>
                <a:srgbClr val="7030A0"/>
              </a:solidFill>
            </a:endParaRPr>
          </a:p>
        </p:txBody>
      </p:sp>
      <p:sp>
        <p:nvSpPr>
          <p:cNvPr id="7" name="Down Arrow 6"/>
          <p:cNvSpPr/>
          <p:nvPr/>
        </p:nvSpPr>
        <p:spPr>
          <a:xfrm>
            <a:off x="101897" y="2149154"/>
            <a:ext cx="504056" cy="3642438"/>
          </a:xfrm>
          <a:prstGeom prst="downArrow">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prstClr val="white"/>
              </a:solidFill>
            </a:endParaRPr>
          </a:p>
        </p:txBody>
      </p:sp>
      <p:sp>
        <p:nvSpPr>
          <p:cNvPr id="9" name="TextBox 8"/>
          <p:cNvSpPr txBox="1"/>
          <p:nvPr/>
        </p:nvSpPr>
        <p:spPr>
          <a:xfrm rot="16200000">
            <a:off x="-473740" y="3610005"/>
            <a:ext cx="1584176" cy="307777"/>
          </a:xfrm>
          <a:prstGeom prst="rect">
            <a:avLst/>
          </a:prstGeom>
          <a:noFill/>
        </p:spPr>
        <p:txBody>
          <a:bodyPr wrap="square" rtlCol="0">
            <a:spAutoFit/>
          </a:bodyPr>
          <a:lstStyle/>
          <a:p>
            <a:r>
              <a:rPr lang="en-GB" sz="1400" dirty="0" smtClean="0">
                <a:solidFill>
                  <a:prstClr val="white"/>
                </a:solidFill>
              </a:rPr>
              <a:t>Premium</a:t>
            </a:r>
          </a:p>
        </p:txBody>
      </p:sp>
      <p:sp>
        <p:nvSpPr>
          <p:cNvPr id="10" name="Down Arrow 9"/>
          <p:cNvSpPr/>
          <p:nvPr/>
        </p:nvSpPr>
        <p:spPr>
          <a:xfrm rot="10800000">
            <a:off x="514488" y="2119969"/>
            <a:ext cx="504056" cy="3642438"/>
          </a:xfrm>
          <a:prstGeom prst="downArrow">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prstClr val="white"/>
              </a:solidFill>
            </a:endParaRPr>
          </a:p>
        </p:txBody>
      </p:sp>
      <p:sp>
        <p:nvSpPr>
          <p:cNvPr id="11" name="TextBox 10"/>
          <p:cNvSpPr txBox="1"/>
          <p:nvPr/>
        </p:nvSpPr>
        <p:spPr>
          <a:xfrm rot="16200000">
            <a:off x="-29400" y="3868419"/>
            <a:ext cx="1584176" cy="307777"/>
          </a:xfrm>
          <a:prstGeom prst="rect">
            <a:avLst/>
          </a:prstGeom>
          <a:noFill/>
        </p:spPr>
        <p:txBody>
          <a:bodyPr wrap="square" rtlCol="0">
            <a:spAutoFit/>
          </a:bodyPr>
          <a:lstStyle/>
          <a:p>
            <a:r>
              <a:rPr lang="en-GB" sz="1400" dirty="0" smtClean="0">
                <a:solidFill>
                  <a:prstClr val="white"/>
                </a:solidFill>
              </a:rPr>
              <a:t>Claim payment</a:t>
            </a:r>
          </a:p>
        </p:txBody>
      </p:sp>
      <p:sp>
        <p:nvSpPr>
          <p:cNvPr id="8" name="TextBox 7"/>
          <p:cNvSpPr txBox="1"/>
          <p:nvPr/>
        </p:nvSpPr>
        <p:spPr>
          <a:xfrm>
            <a:off x="5219317" y="1501735"/>
            <a:ext cx="3824199" cy="4524315"/>
          </a:xfrm>
          <a:prstGeom prst="rect">
            <a:avLst/>
          </a:prstGeom>
          <a:noFill/>
        </p:spPr>
        <p:txBody>
          <a:bodyPr wrap="square" rtlCol="0">
            <a:spAutoFit/>
          </a:bodyPr>
          <a:lstStyle/>
          <a:p>
            <a:pPr marL="285750" indent="-285750">
              <a:buClr>
                <a:srgbClr val="0F4DBC"/>
              </a:buClr>
              <a:buSzPct val="80000"/>
              <a:buFont typeface="Webdings" pitchFamily="18" charset="2"/>
              <a:buChar char="&lt;"/>
            </a:pPr>
            <a:r>
              <a:rPr lang="en-GB" sz="1600" dirty="0">
                <a:solidFill>
                  <a:srgbClr val="283E36"/>
                </a:solidFill>
              </a:rPr>
              <a:t>Living </a:t>
            </a:r>
            <a:r>
              <a:rPr lang="en-GB" sz="1600" dirty="0" smtClean="0">
                <a:solidFill>
                  <a:srgbClr val="283E36"/>
                </a:solidFill>
              </a:rPr>
              <a:t>life </a:t>
            </a:r>
            <a:r>
              <a:rPr lang="en-GB" sz="1600" dirty="0">
                <a:solidFill>
                  <a:srgbClr val="283E36"/>
                </a:solidFill>
              </a:rPr>
              <a:t>and </a:t>
            </a:r>
            <a:r>
              <a:rPr lang="en-GB" sz="1600" dirty="0" smtClean="0">
                <a:solidFill>
                  <a:srgbClr val="283E36"/>
                </a:solidFill>
              </a:rPr>
              <a:t>running business </a:t>
            </a:r>
            <a:r>
              <a:rPr lang="en-GB" sz="1600" dirty="0">
                <a:solidFill>
                  <a:srgbClr val="283E36"/>
                </a:solidFill>
              </a:rPr>
              <a:t>involve </a:t>
            </a:r>
            <a:r>
              <a:rPr lang="en-GB" sz="1600" b="1" dirty="0" smtClean="0">
                <a:solidFill>
                  <a:srgbClr val="283E36"/>
                </a:solidFill>
              </a:rPr>
              <a:t>risks</a:t>
            </a:r>
          </a:p>
          <a:p>
            <a:pPr marL="285750" indent="-285750">
              <a:buClr>
                <a:srgbClr val="0F4DBC"/>
              </a:buClr>
              <a:buSzPct val="80000"/>
              <a:buFont typeface="Webdings" pitchFamily="18" charset="2"/>
              <a:buChar char="&lt;"/>
            </a:pPr>
            <a:endParaRPr lang="en-GB" sz="1600" b="1" dirty="0">
              <a:solidFill>
                <a:srgbClr val="283E36"/>
              </a:solidFill>
            </a:endParaRPr>
          </a:p>
          <a:p>
            <a:pPr marL="285750" indent="-285750">
              <a:buClr>
                <a:srgbClr val="0F4DBC"/>
              </a:buClr>
              <a:buSzPct val="80000"/>
              <a:buFont typeface="Webdings" pitchFamily="18" charset="2"/>
              <a:buChar char="&lt;"/>
            </a:pPr>
            <a:r>
              <a:rPr lang="en-GB" sz="1600" dirty="0" smtClean="0">
                <a:solidFill>
                  <a:srgbClr val="283E36"/>
                </a:solidFill>
              </a:rPr>
              <a:t>To </a:t>
            </a:r>
            <a:r>
              <a:rPr lang="en-GB" sz="1600" b="1" dirty="0">
                <a:solidFill>
                  <a:srgbClr val="283E36"/>
                </a:solidFill>
              </a:rPr>
              <a:t>mitigate these </a:t>
            </a:r>
            <a:r>
              <a:rPr lang="en-GB" sz="1600" b="1" dirty="0" smtClean="0">
                <a:solidFill>
                  <a:srgbClr val="283E36"/>
                </a:solidFill>
              </a:rPr>
              <a:t>risks</a:t>
            </a:r>
            <a:r>
              <a:rPr lang="en-GB" sz="1600" dirty="0">
                <a:solidFill>
                  <a:srgbClr val="283E36"/>
                </a:solidFill>
              </a:rPr>
              <a:t>, individuals and companies </a:t>
            </a:r>
            <a:r>
              <a:rPr lang="en-GB" sz="1600" b="1" dirty="0">
                <a:solidFill>
                  <a:srgbClr val="283E36"/>
                </a:solidFill>
              </a:rPr>
              <a:t>buy </a:t>
            </a:r>
            <a:r>
              <a:rPr lang="en-GB" sz="1600" b="1" dirty="0" smtClean="0">
                <a:solidFill>
                  <a:srgbClr val="283E36"/>
                </a:solidFill>
              </a:rPr>
              <a:t>insurance</a:t>
            </a:r>
          </a:p>
          <a:p>
            <a:pPr marL="285750" indent="-285750">
              <a:buClr>
                <a:srgbClr val="0F4DBC"/>
              </a:buClr>
              <a:buSzPct val="80000"/>
              <a:buFont typeface="Webdings" pitchFamily="18" charset="2"/>
              <a:buChar char="&lt;"/>
            </a:pPr>
            <a:endParaRPr lang="en-GB" sz="1600" b="1" dirty="0">
              <a:solidFill>
                <a:srgbClr val="283E36"/>
              </a:solidFill>
            </a:endParaRPr>
          </a:p>
          <a:p>
            <a:pPr marL="285750" indent="-285750">
              <a:buClr>
                <a:srgbClr val="0F4DBC"/>
              </a:buClr>
              <a:buSzPct val="80000"/>
              <a:buFont typeface="Webdings" pitchFamily="18" charset="2"/>
              <a:buChar char="&lt;"/>
            </a:pPr>
            <a:r>
              <a:rPr lang="en-GB" sz="1600" b="1" dirty="0" smtClean="0">
                <a:solidFill>
                  <a:srgbClr val="283E36"/>
                </a:solidFill>
              </a:rPr>
              <a:t>Insurance </a:t>
            </a:r>
            <a:r>
              <a:rPr lang="en-GB" sz="1600" b="1" dirty="0">
                <a:solidFill>
                  <a:srgbClr val="283E36"/>
                </a:solidFill>
              </a:rPr>
              <a:t>companies </a:t>
            </a:r>
            <a:r>
              <a:rPr lang="en-GB" sz="1600" dirty="0">
                <a:solidFill>
                  <a:srgbClr val="283E36"/>
                </a:solidFill>
              </a:rPr>
              <a:t>need to protect themselves, too, and do so by buying </a:t>
            </a:r>
            <a:r>
              <a:rPr lang="en-GB" sz="1600" b="1" dirty="0" smtClean="0">
                <a:solidFill>
                  <a:srgbClr val="283E36"/>
                </a:solidFill>
              </a:rPr>
              <a:t>reinsurance</a:t>
            </a:r>
          </a:p>
          <a:p>
            <a:pPr marL="285750" indent="-285750">
              <a:buClr>
                <a:srgbClr val="0F4DBC"/>
              </a:buClr>
              <a:buSzPct val="80000"/>
              <a:buFont typeface="Webdings" pitchFamily="18" charset="2"/>
              <a:buChar char="&lt;"/>
            </a:pPr>
            <a:endParaRPr lang="en-GB" sz="1600" b="1" dirty="0">
              <a:solidFill>
                <a:srgbClr val="283E36"/>
              </a:solidFill>
            </a:endParaRPr>
          </a:p>
          <a:p>
            <a:pPr marL="285750" indent="-285750">
              <a:buClr>
                <a:srgbClr val="0F4DBC"/>
              </a:buClr>
              <a:buSzPct val="80000"/>
              <a:buFont typeface="Webdings" pitchFamily="18" charset="2"/>
              <a:buChar char="&lt;"/>
            </a:pPr>
            <a:r>
              <a:rPr lang="en-GB" sz="1600" b="1" dirty="0" smtClean="0">
                <a:solidFill>
                  <a:srgbClr val="283E36"/>
                </a:solidFill>
              </a:rPr>
              <a:t>Reinsurance </a:t>
            </a:r>
            <a:r>
              <a:rPr lang="en-GB" sz="1600" dirty="0">
                <a:solidFill>
                  <a:srgbClr val="283E36"/>
                </a:solidFill>
              </a:rPr>
              <a:t>is essentially </a:t>
            </a:r>
            <a:r>
              <a:rPr lang="en-GB" sz="1600" b="1" dirty="0">
                <a:solidFill>
                  <a:srgbClr val="283E36"/>
                </a:solidFill>
              </a:rPr>
              <a:t>insurance for </a:t>
            </a:r>
            <a:r>
              <a:rPr lang="en-GB" sz="1600" b="1" dirty="0" smtClean="0">
                <a:solidFill>
                  <a:srgbClr val="283E36"/>
                </a:solidFill>
              </a:rPr>
              <a:t>insurance companies </a:t>
            </a:r>
          </a:p>
          <a:p>
            <a:pPr marL="285750" indent="-285750">
              <a:buClr>
                <a:srgbClr val="0F4DBC"/>
              </a:buClr>
              <a:buSzPct val="80000"/>
              <a:buFont typeface="Webdings" pitchFamily="18" charset="2"/>
              <a:buChar char="&lt;"/>
            </a:pPr>
            <a:endParaRPr lang="en-GB" sz="1600" b="1" dirty="0">
              <a:solidFill>
                <a:srgbClr val="283E36"/>
              </a:solidFill>
            </a:endParaRPr>
          </a:p>
          <a:p>
            <a:pPr marL="285750" indent="-285750">
              <a:buClr>
                <a:srgbClr val="0F4DBC"/>
              </a:buClr>
              <a:buSzPct val="80000"/>
              <a:buFont typeface="Webdings" pitchFamily="18" charset="2"/>
              <a:buChar char="&lt;"/>
            </a:pPr>
            <a:r>
              <a:rPr lang="en-GB" sz="1600" b="1" dirty="0" smtClean="0">
                <a:solidFill>
                  <a:srgbClr val="283E36"/>
                </a:solidFill>
              </a:rPr>
              <a:t>Reinsurance </a:t>
            </a:r>
            <a:r>
              <a:rPr lang="en-GB" sz="1600" dirty="0">
                <a:solidFill>
                  <a:srgbClr val="283E36"/>
                </a:solidFill>
              </a:rPr>
              <a:t>is one of the few industries that is, and always has been, </a:t>
            </a:r>
            <a:r>
              <a:rPr lang="en-GB" sz="1600" b="1" dirty="0">
                <a:solidFill>
                  <a:srgbClr val="283E36"/>
                </a:solidFill>
              </a:rPr>
              <a:t>truly global in </a:t>
            </a:r>
            <a:r>
              <a:rPr lang="en-GB" sz="1600" b="1" dirty="0" smtClean="0">
                <a:solidFill>
                  <a:srgbClr val="283E36"/>
                </a:solidFill>
              </a:rPr>
              <a:t>nature</a:t>
            </a:r>
          </a:p>
          <a:p>
            <a:pPr marL="285750" indent="-285750">
              <a:buClr>
                <a:srgbClr val="0F4DBC"/>
              </a:buClr>
              <a:buSzPct val="80000"/>
              <a:buFont typeface="Webdings" pitchFamily="18" charset="2"/>
              <a:buChar char="&lt;"/>
            </a:pPr>
            <a:endParaRPr lang="en-GB" sz="1600" b="1" dirty="0">
              <a:solidFill>
                <a:srgbClr val="283E36"/>
              </a:solidFill>
            </a:endParaRPr>
          </a:p>
        </p:txBody>
      </p:sp>
      <p:sp>
        <p:nvSpPr>
          <p:cNvPr id="3" name="TextBox 2"/>
          <p:cNvSpPr txBox="1"/>
          <p:nvPr/>
        </p:nvSpPr>
        <p:spPr>
          <a:xfrm>
            <a:off x="4137093" y="1197773"/>
            <a:ext cx="697627" cy="707886"/>
          </a:xfrm>
          <a:prstGeom prst="rect">
            <a:avLst/>
          </a:prstGeom>
          <a:noFill/>
        </p:spPr>
        <p:txBody>
          <a:bodyPr wrap="none" rtlCol="0">
            <a:spAutoFit/>
          </a:bodyPr>
          <a:lstStyle/>
          <a:p>
            <a:r>
              <a:rPr lang="en-GB" sz="4000" dirty="0" smtClean="0">
                <a:solidFill>
                  <a:srgbClr val="6F94D7">
                    <a:lumMod val="75000"/>
                  </a:srgbClr>
                </a:solidFill>
                <a:sym typeface="Webdings"/>
              </a:rPr>
              <a:t></a:t>
            </a:r>
            <a:endParaRPr lang="en-GB" sz="4000" dirty="0" smtClean="0">
              <a:solidFill>
                <a:srgbClr val="6F94D7">
                  <a:lumMod val="75000"/>
                </a:srgbClr>
              </a:solidFill>
            </a:endParaRPr>
          </a:p>
        </p:txBody>
      </p:sp>
      <p:sp>
        <p:nvSpPr>
          <p:cNvPr id="4" name="TextBox 3"/>
          <p:cNvSpPr txBox="1"/>
          <p:nvPr/>
        </p:nvSpPr>
        <p:spPr>
          <a:xfrm>
            <a:off x="1875527" y="1197773"/>
            <a:ext cx="697627" cy="707886"/>
          </a:xfrm>
          <a:prstGeom prst="rect">
            <a:avLst/>
          </a:prstGeom>
          <a:noFill/>
        </p:spPr>
        <p:txBody>
          <a:bodyPr wrap="none" rtlCol="0">
            <a:spAutoFit/>
          </a:bodyPr>
          <a:lstStyle/>
          <a:p>
            <a:r>
              <a:rPr lang="en-GB" sz="4000" dirty="0" smtClean="0">
                <a:solidFill>
                  <a:srgbClr val="6F94D7">
                    <a:lumMod val="75000"/>
                  </a:srgbClr>
                </a:solidFill>
                <a:sym typeface="Webdings"/>
              </a:rPr>
              <a:t></a:t>
            </a:r>
            <a:endParaRPr lang="en-GB" sz="4000" dirty="0" smtClean="0">
              <a:solidFill>
                <a:srgbClr val="6F94D7">
                  <a:lumMod val="75000"/>
                </a:srgbClr>
              </a:solidFill>
            </a:endParaRPr>
          </a:p>
        </p:txBody>
      </p:sp>
      <p:sp>
        <p:nvSpPr>
          <p:cNvPr id="12" name="TextBox 11"/>
          <p:cNvSpPr txBox="1"/>
          <p:nvPr/>
        </p:nvSpPr>
        <p:spPr>
          <a:xfrm>
            <a:off x="2603595" y="1197773"/>
            <a:ext cx="697627" cy="707886"/>
          </a:xfrm>
          <a:prstGeom prst="rect">
            <a:avLst/>
          </a:prstGeom>
          <a:noFill/>
        </p:spPr>
        <p:txBody>
          <a:bodyPr wrap="none" rtlCol="0">
            <a:spAutoFit/>
          </a:bodyPr>
          <a:lstStyle/>
          <a:p>
            <a:r>
              <a:rPr lang="en-GB" sz="4000" dirty="0" smtClean="0">
                <a:solidFill>
                  <a:srgbClr val="6F94D7">
                    <a:lumMod val="75000"/>
                  </a:srgbClr>
                </a:solidFill>
                <a:sym typeface="Webdings"/>
              </a:rPr>
              <a:t></a:t>
            </a:r>
            <a:endParaRPr lang="en-GB" sz="4000" dirty="0" smtClean="0">
              <a:solidFill>
                <a:srgbClr val="6F94D7">
                  <a:lumMod val="75000"/>
                </a:srgbClr>
              </a:solidFill>
            </a:endParaRPr>
          </a:p>
        </p:txBody>
      </p:sp>
      <p:sp>
        <p:nvSpPr>
          <p:cNvPr id="13" name="TextBox 12"/>
          <p:cNvSpPr txBox="1"/>
          <p:nvPr/>
        </p:nvSpPr>
        <p:spPr>
          <a:xfrm>
            <a:off x="1245694" y="1197773"/>
            <a:ext cx="697627" cy="707886"/>
          </a:xfrm>
          <a:prstGeom prst="rect">
            <a:avLst/>
          </a:prstGeom>
          <a:noFill/>
        </p:spPr>
        <p:txBody>
          <a:bodyPr wrap="none" rtlCol="0">
            <a:spAutoFit/>
          </a:bodyPr>
          <a:lstStyle/>
          <a:p>
            <a:r>
              <a:rPr lang="en-GB" sz="4000" dirty="0" smtClean="0">
                <a:solidFill>
                  <a:srgbClr val="6F94D7">
                    <a:lumMod val="75000"/>
                  </a:srgbClr>
                </a:solidFill>
                <a:sym typeface="Webdings"/>
              </a:rPr>
              <a:t></a:t>
            </a:r>
            <a:endParaRPr lang="en-GB" sz="4000" dirty="0" smtClean="0">
              <a:solidFill>
                <a:srgbClr val="6F94D7">
                  <a:lumMod val="75000"/>
                </a:srgbClr>
              </a:solidFill>
            </a:endParaRPr>
          </a:p>
        </p:txBody>
      </p:sp>
      <p:sp>
        <p:nvSpPr>
          <p:cNvPr id="14" name="TextBox 13"/>
          <p:cNvSpPr txBox="1"/>
          <p:nvPr/>
        </p:nvSpPr>
        <p:spPr>
          <a:xfrm>
            <a:off x="3325201" y="1197773"/>
            <a:ext cx="697627" cy="707886"/>
          </a:xfrm>
          <a:prstGeom prst="rect">
            <a:avLst/>
          </a:prstGeom>
          <a:noFill/>
        </p:spPr>
        <p:txBody>
          <a:bodyPr wrap="none" rtlCol="0">
            <a:spAutoFit/>
          </a:bodyPr>
          <a:lstStyle/>
          <a:p>
            <a:r>
              <a:rPr lang="en-GB" sz="4000" dirty="0" smtClean="0">
                <a:solidFill>
                  <a:srgbClr val="6F94D7">
                    <a:lumMod val="75000"/>
                  </a:srgbClr>
                </a:solidFill>
                <a:sym typeface="Webdings"/>
              </a:rPr>
              <a:t></a:t>
            </a:r>
            <a:endParaRPr lang="en-GB" sz="4000" dirty="0" smtClean="0">
              <a:solidFill>
                <a:srgbClr val="6F94D7">
                  <a:lumMod val="75000"/>
                </a:srgbClr>
              </a:solidFill>
            </a:endParaRPr>
          </a:p>
        </p:txBody>
      </p:sp>
      <p:sp>
        <p:nvSpPr>
          <p:cNvPr id="15" name="TextBox 14"/>
          <p:cNvSpPr txBox="1"/>
          <p:nvPr/>
        </p:nvSpPr>
        <p:spPr>
          <a:xfrm>
            <a:off x="1311790" y="1858360"/>
            <a:ext cx="566181" cy="261610"/>
          </a:xfrm>
          <a:prstGeom prst="rect">
            <a:avLst/>
          </a:prstGeom>
          <a:noFill/>
        </p:spPr>
        <p:txBody>
          <a:bodyPr wrap="none" rtlCol="0">
            <a:spAutoFit/>
          </a:bodyPr>
          <a:lstStyle/>
          <a:p>
            <a:r>
              <a:rPr lang="en-GB" sz="1100" dirty="0" smtClean="0">
                <a:solidFill>
                  <a:srgbClr val="0F4DBC">
                    <a:lumMod val="50000"/>
                  </a:srgbClr>
                </a:solidFill>
              </a:rPr>
              <a:t>Motor</a:t>
            </a:r>
          </a:p>
        </p:txBody>
      </p:sp>
      <p:sp>
        <p:nvSpPr>
          <p:cNvPr id="16" name="TextBox 15"/>
          <p:cNvSpPr txBox="1"/>
          <p:nvPr/>
        </p:nvSpPr>
        <p:spPr>
          <a:xfrm>
            <a:off x="1944457" y="1858360"/>
            <a:ext cx="559769" cy="261610"/>
          </a:xfrm>
          <a:prstGeom prst="rect">
            <a:avLst/>
          </a:prstGeom>
          <a:noFill/>
        </p:spPr>
        <p:txBody>
          <a:bodyPr wrap="none" rtlCol="0">
            <a:spAutoFit/>
          </a:bodyPr>
          <a:lstStyle/>
          <a:p>
            <a:r>
              <a:rPr lang="en-GB" sz="1100" dirty="0" smtClean="0">
                <a:solidFill>
                  <a:srgbClr val="0F4DBC">
                    <a:lumMod val="50000"/>
                  </a:srgbClr>
                </a:solidFill>
              </a:rPr>
              <a:t>Home</a:t>
            </a:r>
          </a:p>
        </p:txBody>
      </p:sp>
      <p:sp>
        <p:nvSpPr>
          <p:cNvPr id="17" name="TextBox 16"/>
          <p:cNvSpPr txBox="1"/>
          <p:nvPr/>
        </p:nvSpPr>
        <p:spPr>
          <a:xfrm>
            <a:off x="2526013" y="1858360"/>
            <a:ext cx="873957" cy="261610"/>
          </a:xfrm>
          <a:prstGeom prst="rect">
            <a:avLst/>
          </a:prstGeom>
          <a:noFill/>
        </p:spPr>
        <p:txBody>
          <a:bodyPr wrap="none" rtlCol="0">
            <a:spAutoFit/>
          </a:bodyPr>
          <a:lstStyle/>
          <a:p>
            <a:r>
              <a:rPr lang="en-GB" sz="1100" dirty="0" smtClean="0">
                <a:solidFill>
                  <a:srgbClr val="0F4DBC">
                    <a:lumMod val="50000"/>
                  </a:srgbClr>
                </a:solidFill>
              </a:rPr>
              <a:t>Life/health</a:t>
            </a:r>
          </a:p>
        </p:txBody>
      </p:sp>
      <p:sp>
        <p:nvSpPr>
          <p:cNvPr id="18" name="TextBox 17"/>
          <p:cNvSpPr txBox="1"/>
          <p:nvPr/>
        </p:nvSpPr>
        <p:spPr>
          <a:xfrm>
            <a:off x="3318443" y="1858360"/>
            <a:ext cx="752129" cy="261610"/>
          </a:xfrm>
          <a:prstGeom prst="rect">
            <a:avLst/>
          </a:prstGeom>
          <a:noFill/>
        </p:spPr>
        <p:txBody>
          <a:bodyPr wrap="none" rtlCol="0">
            <a:spAutoFit/>
          </a:bodyPr>
          <a:lstStyle/>
          <a:p>
            <a:r>
              <a:rPr lang="en-GB" sz="1100" dirty="0" smtClean="0">
                <a:solidFill>
                  <a:srgbClr val="0F4DBC">
                    <a:lumMod val="50000"/>
                  </a:srgbClr>
                </a:solidFill>
              </a:rPr>
              <a:t>Business</a:t>
            </a:r>
          </a:p>
        </p:txBody>
      </p:sp>
      <p:sp>
        <p:nvSpPr>
          <p:cNvPr id="19" name="TextBox 18"/>
          <p:cNvSpPr txBox="1"/>
          <p:nvPr/>
        </p:nvSpPr>
        <p:spPr>
          <a:xfrm>
            <a:off x="4022828" y="1858360"/>
            <a:ext cx="960519" cy="261610"/>
          </a:xfrm>
          <a:prstGeom prst="rect">
            <a:avLst/>
          </a:prstGeom>
          <a:noFill/>
        </p:spPr>
        <p:txBody>
          <a:bodyPr wrap="none" rtlCol="0">
            <a:spAutoFit/>
          </a:bodyPr>
          <a:lstStyle/>
          <a:p>
            <a:r>
              <a:rPr lang="en-GB" sz="1100" dirty="0" smtClean="0">
                <a:solidFill>
                  <a:srgbClr val="0F4DBC">
                    <a:lumMod val="50000"/>
                  </a:srgbClr>
                </a:solidFill>
              </a:rPr>
              <a:t>Catastrophe</a:t>
            </a:r>
          </a:p>
        </p:txBody>
      </p:sp>
      <p:sp>
        <p:nvSpPr>
          <p:cNvPr id="20" name="Oval 19"/>
          <p:cNvSpPr/>
          <p:nvPr/>
        </p:nvSpPr>
        <p:spPr>
          <a:xfrm>
            <a:off x="1078318" y="3015590"/>
            <a:ext cx="992221" cy="558152"/>
          </a:xfrm>
          <a:prstGeom prst="ellipse">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GB" sz="1200" dirty="0" smtClean="0">
                <a:solidFill>
                  <a:prstClr val="white"/>
                </a:solidFill>
              </a:rPr>
              <a:t>Primary insurer</a:t>
            </a:r>
          </a:p>
        </p:txBody>
      </p:sp>
      <p:sp>
        <p:nvSpPr>
          <p:cNvPr id="23" name="Oval 22"/>
          <p:cNvSpPr/>
          <p:nvPr/>
        </p:nvSpPr>
        <p:spPr>
          <a:xfrm>
            <a:off x="2541665" y="3031803"/>
            <a:ext cx="992221" cy="558152"/>
          </a:xfrm>
          <a:prstGeom prst="ellipse">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GB" sz="1200" dirty="0" smtClean="0">
                <a:solidFill>
                  <a:prstClr val="white"/>
                </a:solidFill>
              </a:rPr>
              <a:t>Primary insurer</a:t>
            </a:r>
          </a:p>
        </p:txBody>
      </p:sp>
      <p:sp>
        <p:nvSpPr>
          <p:cNvPr id="24" name="Oval 23"/>
          <p:cNvSpPr/>
          <p:nvPr/>
        </p:nvSpPr>
        <p:spPr>
          <a:xfrm>
            <a:off x="3995091" y="3038288"/>
            <a:ext cx="992221" cy="558152"/>
          </a:xfrm>
          <a:prstGeom prst="ellipse">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GB" sz="1200" dirty="0" smtClean="0">
                <a:solidFill>
                  <a:prstClr val="white"/>
                </a:solidFill>
              </a:rPr>
              <a:t>Primary insurer</a:t>
            </a:r>
          </a:p>
        </p:txBody>
      </p:sp>
      <p:sp>
        <p:nvSpPr>
          <p:cNvPr id="25" name="Oval 24"/>
          <p:cNvSpPr/>
          <p:nvPr/>
        </p:nvSpPr>
        <p:spPr>
          <a:xfrm>
            <a:off x="2158610" y="4114801"/>
            <a:ext cx="1758333" cy="1060314"/>
          </a:xfrm>
          <a:prstGeom prst="ellipse">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GB" sz="1200" dirty="0" smtClean="0">
                <a:solidFill>
                  <a:prstClr val="white"/>
                </a:solidFill>
              </a:rPr>
              <a:t>Reinsurer</a:t>
            </a:r>
          </a:p>
        </p:txBody>
      </p:sp>
      <p:sp>
        <p:nvSpPr>
          <p:cNvPr id="26" name="Oval 25"/>
          <p:cNvSpPr/>
          <p:nvPr/>
        </p:nvSpPr>
        <p:spPr>
          <a:xfrm>
            <a:off x="990834" y="5418738"/>
            <a:ext cx="1790393" cy="687774"/>
          </a:xfrm>
          <a:prstGeom prst="ellipse">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GB" sz="1200" dirty="0" smtClean="0">
                <a:solidFill>
                  <a:prstClr val="white"/>
                </a:solidFill>
              </a:rPr>
              <a:t>Other reinsurer</a:t>
            </a:r>
          </a:p>
        </p:txBody>
      </p:sp>
      <p:sp>
        <p:nvSpPr>
          <p:cNvPr id="27" name="Oval 26"/>
          <p:cNvSpPr/>
          <p:nvPr/>
        </p:nvSpPr>
        <p:spPr>
          <a:xfrm>
            <a:off x="3196919" y="5418522"/>
            <a:ext cx="1790393" cy="687774"/>
          </a:xfrm>
          <a:prstGeom prst="ellipse">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GB" sz="1200" dirty="0" smtClean="0">
                <a:solidFill>
                  <a:prstClr val="white"/>
                </a:solidFill>
              </a:rPr>
              <a:t>Capital markets through securitisation</a:t>
            </a:r>
          </a:p>
        </p:txBody>
      </p:sp>
      <p:cxnSp>
        <p:nvCxnSpPr>
          <p:cNvPr id="22" name="Straight Connector 21"/>
          <p:cNvCxnSpPr>
            <a:stCxn id="25" idx="3"/>
          </p:cNvCxnSpPr>
          <p:nvPr/>
        </p:nvCxnSpPr>
        <p:spPr>
          <a:xfrm flipH="1">
            <a:off x="1886031" y="5019836"/>
            <a:ext cx="530081" cy="392396"/>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388579" y="4951379"/>
            <a:ext cx="270862" cy="567865"/>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0097" name="Straight Connector 260096"/>
          <p:cNvCxnSpPr>
            <a:stCxn id="24" idx="4"/>
            <a:endCxn id="27" idx="0"/>
          </p:cNvCxnSpPr>
          <p:nvPr/>
        </p:nvCxnSpPr>
        <p:spPr>
          <a:xfrm flipH="1">
            <a:off x="4092116" y="3596440"/>
            <a:ext cx="399086" cy="1822082"/>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0101" name="Straight Connector 260100"/>
          <p:cNvCxnSpPr>
            <a:stCxn id="24" idx="3"/>
            <a:endCxn id="25" idx="7"/>
          </p:cNvCxnSpPr>
          <p:nvPr/>
        </p:nvCxnSpPr>
        <p:spPr>
          <a:xfrm flipH="1">
            <a:off x="3659441" y="3514701"/>
            <a:ext cx="480957" cy="755379"/>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0104" name="Straight Connector 260103"/>
          <p:cNvCxnSpPr>
            <a:stCxn id="23" idx="4"/>
            <a:endCxn id="25" idx="0"/>
          </p:cNvCxnSpPr>
          <p:nvPr/>
        </p:nvCxnSpPr>
        <p:spPr>
          <a:xfrm>
            <a:off x="3037776" y="3589955"/>
            <a:ext cx="1" cy="524846"/>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0107" name="Straight Connector 260106"/>
          <p:cNvCxnSpPr>
            <a:stCxn id="20" idx="5"/>
            <a:endCxn id="25" idx="1"/>
          </p:cNvCxnSpPr>
          <p:nvPr/>
        </p:nvCxnSpPr>
        <p:spPr>
          <a:xfrm>
            <a:off x="1925232" y="3492003"/>
            <a:ext cx="490880" cy="778077"/>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0110" name="Straight Connector 260109"/>
          <p:cNvCxnSpPr>
            <a:stCxn id="20" idx="0"/>
          </p:cNvCxnSpPr>
          <p:nvPr/>
        </p:nvCxnSpPr>
        <p:spPr>
          <a:xfrm flipH="1" flipV="1">
            <a:off x="1574428" y="2276288"/>
            <a:ext cx="1" cy="739302"/>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0112" name="Straight Connector 260111"/>
          <p:cNvCxnSpPr>
            <a:stCxn id="20" idx="7"/>
          </p:cNvCxnSpPr>
          <p:nvPr/>
        </p:nvCxnSpPr>
        <p:spPr>
          <a:xfrm flipV="1">
            <a:off x="1925232" y="2276288"/>
            <a:ext cx="312326" cy="821041"/>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0114" name="Straight Connector 260113"/>
          <p:cNvCxnSpPr>
            <a:stCxn id="23" idx="1"/>
          </p:cNvCxnSpPr>
          <p:nvPr/>
        </p:nvCxnSpPr>
        <p:spPr>
          <a:xfrm flipH="1" flipV="1">
            <a:off x="2237558" y="2276288"/>
            <a:ext cx="449414" cy="837254"/>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0116" name="Straight Connector 260115"/>
          <p:cNvCxnSpPr>
            <a:stCxn id="23" idx="0"/>
          </p:cNvCxnSpPr>
          <p:nvPr/>
        </p:nvCxnSpPr>
        <p:spPr>
          <a:xfrm flipV="1">
            <a:off x="3037776" y="2276288"/>
            <a:ext cx="1" cy="755515"/>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0118" name="Straight Connector 260117"/>
          <p:cNvCxnSpPr>
            <a:stCxn id="23" idx="7"/>
          </p:cNvCxnSpPr>
          <p:nvPr/>
        </p:nvCxnSpPr>
        <p:spPr>
          <a:xfrm flipV="1">
            <a:off x="3388579" y="2276288"/>
            <a:ext cx="335696" cy="837254"/>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0120" name="Straight Connector 260119"/>
          <p:cNvCxnSpPr>
            <a:stCxn id="24" idx="1"/>
          </p:cNvCxnSpPr>
          <p:nvPr/>
        </p:nvCxnSpPr>
        <p:spPr>
          <a:xfrm flipH="1" flipV="1">
            <a:off x="3724275" y="2276288"/>
            <a:ext cx="416123" cy="843739"/>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0122" name="Straight Connector 260121"/>
          <p:cNvCxnSpPr>
            <a:stCxn id="24" idx="0"/>
          </p:cNvCxnSpPr>
          <p:nvPr/>
        </p:nvCxnSpPr>
        <p:spPr>
          <a:xfrm flipV="1">
            <a:off x="4491202" y="2276288"/>
            <a:ext cx="0" cy="76200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fld id="{5E4D2043-7E31-4A53-BD33-72A88E682172}" type="slidenum">
              <a:rPr lang="en-GB" smtClean="0"/>
              <a:pPr/>
              <a:t>3</a:t>
            </a:fld>
            <a:endParaRPr lang="en-GB" dirty="0"/>
          </a:p>
        </p:txBody>
      </p:sp>
    </p:spTree>
    <p:extLst>
      <p:ext uri="{BB962C8B-B14F-4D97-AF65-F5344CB8AC3E}">
        <p14:creationId xmlns:p14="http://schemas.microsoft.com/office/powerpoint/2010/main" val="289722296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ctrTitle"/>
          </p:nvPr>
        </p:nvSpPr>
        <p:spPr/>
        <p:txBody>
          <a:bodyPr/>
          <a:lstStyle/>
          <a:p>
            <a:r>
              <a:rPr lang="en-GB" dirty="0" smtClean="0"/>
              <a:t>Legal notice</a:t>
            </a:r>
            <a:endParaRPr lang="en-GB" dirty="0"/>
          </a:p>
        </p:txBody>
      </p:sp>
      <p:sp>
        <p:nvSpPr>
          <p:cNvPr id="3" name="Slide Number Placeholder 2"/>
          <p:cNvSpPr>
            <a:spLocks noGrp="1"/>
          </p:cNvSpPr>
          <p:nvPr>
            <p:ph type="sldNum" sz="quarter" idx="12"/>
          </p:nvPr>
        </p:nvSpPr>
        <p:spPr/>
        <p:txBody>
          <a:bodyPr/>
          <a:lstStyle/>
          <a:p>
            <a:fld id="{5E4D2043-7E31-4A53-BD33-72A88E682172}" type="slidenum">
              <a:rPr lang="en-GB" smtClean="0">
                <a:solidFill>
                  <a:srgbClr val="283E36"/>
                </a:solidFill>
              </a:rPr>
              <a:pPr/>
              <a:t>30</a:t>
            </a:fld>
            <a:endParaRPr lang="en-GB" dirty="0">
              <a:solidFill>
                <a:srgbClr val="283E36"/>
              </a:solidFill>
            </a:endParaRPr>
          </a:p>
        </p:txBody>
      </p:sp>
      <p:sp>
        <p:nvSpPr>
          <p:cNvPr id="13" name="Text Placeholder 12"/>
          <p:cNvSpPr>
            <a:spLocks noGrp="1"/>
          </p:cNvSpPr>
          <p:nvPr>
            <p:ph type="body" sz="quarter" idx="13"/>
          </p:nvPr>
        </p:nvSpPr>
        <p:spPr/>
        <p:txBody>
          <a:bodyPr/>
          <a:lstStyle/>
          <a:p>
            <a:r>
              <a:rPr lang="en-GB" dirty="0" smtClean="0"/>
              <a:t>©2017 Swiss Re. All rights reserved. You are not permitted to create any modifications </a:t>
            </a:r>
            <a:br>
              <a:rPr lang="en-GB" dirty="0" smtClean="0"/>
            </a:br>
            <a:r>
              <a:rPr lang="en-GB" dirty="0" smtClean="0"/>
              <a:t>or derivative works of this presentation or to use it for commercial or other public purposes </a:t>
            </a:r>
            <a:br>
              <a:rPr lang="en-GB" dirty="0" smtClean="0"/>
            </a:br>
            <a:r>
              <a:rPr lang="en-GB" dirty="0" smtClean="0"/>
              <a:t>without the prior written permission of Swiss Re.</a:t>
            </a:r>
          </a:p>
          <a:p>
            <a:r>
              <a:rPr lang="en-GB" dirty="0" smtClean="0"/>
              <a:t>The information and opinions contained in the presentation are provided as at the date of </a:t>
            </a:r>
            <a:br>
              <a:rPr lang="en-GB" dirty="0" smtClean="0"/>
            </a:br>
            <a:r>
              <a:rPr lang="en-GB" dirty="0" smtClean="0"/>
              <a:t>the presentation and are subject to change without notice. Although the information used </a:t>
            </a:r>
            <a:br>
              <a:rPr lang="en-GB" dirty="0" smtClean="0"/>
            </a:br>
            <a:r>
              <a:rPr lang="en-GB" dirty="0" smtClean="0"/>
              <a:t>was taken from reliable sources, Swiss Re does not accept any responsibility for the accuracy </a:t>
            </a:r>
            <a:br>
              <a:rPr lang="en-GB" dirty="0" smtClean="0"/>
            </a:br>
            <a:r>
              <a:rPr lang="en-GB" dirty="0" smtClean="0"/>
              <a:t>or comprehensiveness of the details given. All liability for the accuracy and completeness </a:t>
            </a:r>
            <a:br>
              <a:rPr lang="en-GB" dirty="0" smtClean="0"/>
            </a:br>
            <a:r>
              <a:rPr lang="en-GB" dirty="0" smtClean="0"/>
              <a:t>thereof or for any damage or loss resulting from the use of the information contained in this </a:t>
            </a:r>
            <a:br>
              <a:rPr lang="en-GB" dirty="0" smtClean="0"/>
            </a:br>
            <a:r>
              <a:rPr lang="en-GB" dirty="0" smtClean="0"/>
              <a:t>presentation is expressly excluded. Under no circumstances shall Swiss Re or its Group </a:t>
            </a:r>
            <a:br>
              <a:rPr lang="en-GB" dirty="0" smtClean="0"/>
            </a:br>
            <a:r>
              <a:rPr lang="en-GB" dirty="0" smtClean="0"/>
              <a:t>companies be liable for any financial or consequential loss relating to this presentation.</a:t>
            </a:r>
            <a:endParaRPr lang="en-GB" dirty="0"/>
          </a:p>
        </p:txBody>
      </p:sp>
    </p:spTree>
    <p:extLst>
      <p:ext uri="{BB962C8B-B14F-4D97-AF65-F5344CB8AC3E}">
        <p14:creationId xmlns:p14="http://schemas.microsoft.com/office/powerpoint/2010/main" val="2344813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250" name="Picture 2"/>
          <p:cNvPicPr>
            <a:picLocks noChangeAspect="1" noChangeArrowheads="1"/>
          </p:cNvPicPr>
          <p:nvPr/>
        </p:nvPicPr>
        <p:blipFill>
          <a:blip r:embed="rId3" cstate="print"/>
          <a:srcRect/>
          <a:stretch>
            <a:fillRect/>
          </a:stretch>
        </p:blipFill>
        <p:spPr bwMode="auto">
          <a:xfrm>
            <a:off x="750277" y="1431693"/>
            <a:ext cx="7866185" cy="4060568"/>
          </a:xfrm>
          <a:prstGeom prst="rect">
            <a:avLst/>
          </a:prstGeom>
          <a:noFill/>
          <a:ln w="9525">
            <a:noFill/>
            <a:miter lim="800000"/>
            <a:headEnd/>
            <a:tailEnd/>
          </a:ln>
        </p:spPr>
      </p:pic>
      <p:sp>
        <p:nvSpPr>
          <p:cNvPr id="15" name="Content Placeholder 14"/>
          <p:cNvSpPr>
            <a:spLocks noGrp="1"/>
          </p:cNvSpPr>
          <p:nvPr>
            <p:ph idx="1"/>
          </p:nvPr>
        </p:nvSpPr>
        <p:spPr>
          <a:xfrm>
            <a:off x="755650" y="5589240"/>
            <a:ext cx="7848600" cy="673908"/>
          </a:xfrm>
          <a:solidFill>
            <a:schemeClr val="accent3">
              <a:lumMod val="20000"/>
              <a:lumOff val="80000"/>
            </a:schemeClr>
          </a:solidFill>
        </p:spPr>
        <p:txBody>
          <a:bodyPr tIns="36000" bIns="72000"/>
          <a:lstStyle/>
          <a:p>
            <a:pPr marL="361950" indent="-276225">
              <a:buClr>
                <a:schemeClr val="tx2"/>
              </a:buClr>
              <a:buFont typeface="Wingdings 3" pitchFamily="18" charset="2"/>
              <a:buChar char="â"/>
            </a:pPr>
            <a:r>
              <a:rPr lang="en-GB" sz="1800" dirty="0" smtClean="0">
                <a:solidFill>
                  <a:srgbClr val="7030A0"/>
                </a:solidFill>
                <a:sym typeface="Wingdings" pitchFamily="2" charset="2"/>
              </a:rPr>
              <a:t>Reinsurers absorb shocks, provide capital for the real economy and </a:t>
            </a:r>
            <a:br>
              <a:rPr lang="en-GB" sz="1800" dirty="0" smtClean="0">
                <a:solidFill>
                  <a:srgbClr val="7030A0"/>
                </a:solidFill>
                <a:sym typeface="Wingdings" pitchFamily="2" charset="2"/>
              </a:rPr>
            </a:br>
            <a:r>
              <a:rPr lang="en-GB" sz="1800" dirty="0" smtClean="0">
                <a:solidFill>
                  <a:srgbClr val="7030A0"/>
                </a:solidFill>
                <a:sym typeface="Wingdings" pitchFamily="2" charset="2"/>
              </a:rPr>
              <a:t>support efficient risk prevention</a:t>
            </a:r>
            <a:endParaRPr lang="en-GB" sz="1800" dirty="0">
              <a:solidFill>
                <a:srgbClr val="7030A0"/>
              </a:solidFill>
            </a:endParaRPr>
          </a:p>
        </p:txBody>
      </p:sp>
      <p:sp>
        <p:nvSpPr>
          <p:cNvPr id="410626" name="Rectangle 2"/>
          <p:cNvSpPr>
            <a:spLocks noGrp="1" noChangeArrowheads="1"/>
          </p:cNvSpPr>
          <p:nvPr>
            <p:ph type="title"/>
          </p:nvPr>
        </p:nvSpPr>
        <p:spPr/>
        <p:txBody>
          <a:bodyPr/>
          <a:lstStyle/>
          <a:p>
            <a:r>
              <a:rPr lang="en-GB" dirty="0" smtClean="0">
                <a:solidFill>
                  <a:srgbClr val="7030A0"/>
                </a:solidFill>
                <a:latin typeface="+mn-lt"/>
              </a:rPr>
              <a:t>Role of re/insurers</a:t>
            </a:r>
            <a:r>
              <a:rPr lang="en-GB" sz="2800" dirty="0" smtClean="0">
                <a:solidFill>
                  <a:srgbClr val="7030A0"/>
                </a:solidFill>
                <a:latin typeface="+mn-lt"/>
              </a:rPr>
              <a:t/>
            </a:r>
            <a:br>
              <a:rPr lang="en-GB" sz="2800" dirty="0" smtClean="0">
                <a:solidFill>
                  <a:srgbClr val="7030A0"/>
                </a:solidFill>
                <a:latin typeface="+mn-lt"/>
              </a:rPr>
            </a:br>
            <a:r>
              <a:rPr lang="en-GB" sz="2000" i="1" dirty="0">
                <a:solidFill>
                  <a:srgbClr val="7030A0"/>
                </a:solidFill>
                <a:latin typeface="+mn-lt"/>
              </a:rPr>
              <a:t>A</a:t>
            </a:r>
            <a:r>
              <a:rPr lang="en-GB" sz="2000" i="1" dirty="0" smtClean="0">
                <a:solidFill>
                  <a:srgbClr val="7030A0"/>
                </a:solidFill>
                <a:latin typeface="+mn-lt"/>
              </a:rPr>
              <a:t> catalyst </a:t>
            </a:r>
            <a:r>
              <a:rPr lang="en-GB" sz="2000" i="1" dirty="0">
                <a:solidFill>
                  <a:srgbClr val="7030A0"/>
                </a:solidFill>
                <a:latin typeface="+mn-lt"/>
              </a:rPr>
              <a:t>for </a:t>
            </a:r>
            <a:r>
              <a:rPr lang="en-GB" sz="2000" i="1" dirty="0" smtClean="0">
                <a:solidFill>
                  <a:srgbClr val="7030A0"/>
                </a:solidFill>
                <a:latin typeface="+mn-lt"/>
              </a:rPr>
              <a:t>economic </a:t>
            </a:r>
            <a:r>
              <a:rPr lang="en-GB" sz="2000" i="1" dirty="0">
                <a:solidFill>
                  <a:srgbClr val="7030A0"/>
                </a:solidFill>
                <a:latin typeface="+mn-lt"/>
              </a:rPr>
              <a:t>growth</a:t>
            </a:r>
            <a:endParaRPr lang="en-GB" i="1" dirty="0">
              <a:solidFill>
                <a:srgbClr val="7030A0"/>
              </a:solidFill>
              <a:latin typeface="+mn-lt"/>
            </a:endParaRPr>
          </a:p>
        </p:txBody>
      </p:sp>
      <p:sp>
        <p:nvSpPr>
          <p:cNvPr id="12" name="Isosceles Triangle 11"/>
          <p:cNvSpPr/>
          <p:nvPr/>
        </p:nvSpPr>
        <p:spPr bwMode="auto">
          <a:xfrm rot="5400000">
            <a:off x="1884485" y="647703"/>
            <a:ext cx="873368" cy="2954214"/>
          </a:xfrm>
          <a:prstGeom prst="triangle">
            <a:avLst/>
          </a:prstGeom>
          <a:solidFill>
            <a:schemeClr val="accent4"/>
          </a:solidFill>
          <a:ln w="15875" cap="flat" cmpd="sng" algn="ctr">
            <a:noFill/>
            <a:prstDash val="solid"/>
            <a:round/>
            <a:headEnd type="none" w="med" len="med"/>
            <a:tailEnd type="none" w="med" len="med"/>
          </a:ln>
          <a:effectLst/>
        </p:spPr>
        <p:txBody>
          <a:bodyPr vert="vert270" wrap="square" lIns="64800" tIns="64800" rIns="64800" bIns="64800" numCol="1" rtlCol="0" anchor="ctr" anchorCtr="0" compatLnSpc="1">
            <a:prstTxWarp prst="textNoShape">
              <a:avLst/>
            </a:prstTxWarp>
          </a:bodyPr>
          <a:lstStyle/>
          <a:p>
            <a:pPr defTabSz="757238" eaLnBrk="0" fontAlgn="base" hangingPunct="0">
              <a:spcBef>
                <a:spcPct val="0"/>
              </a:spcBef>
              <a:spcAft>
                <a:spcPct val="0"/>
              </a:spcAft>
              <a:buClr>
                <a:srgbClr val="455F55"/>
              </a:buClr>
              <a:buSzPct val="80000"/>
              <a:buFont typeface="Wingdings" pitchFamily="2" charset="2"/>
              <a:buNone/>
            </a:pPr>
            <a:r>
              <a:rPr lang="en-GB" sz="1600" dirty="0" smtClean="0">
                <a:solidFill>
                  <a:prstClr val="white"/>
                </a:solidFill>
              </a:rPr>
              <a:t>Risk transfer function</a:t>
            </a:r>
          </a:p>
        </p:txBody>
      </p:sp>
      <p:sp>
        <p:nvSpPr>
          <p:cNvPr id="13" name="Isosceles Triangle 12"/>
          <p:cNvSpPr/>
          <p:nvPr/>
        </p:nvSpPr>
        <p:spPr bwMode="auto">
          <a:xfrm rot="5400000">
            <a:off x="2516078" y="2172554"/>
            <a:ext cx="873370" cy="2954214"/>
          </a:xfrm>
          <a:prstGeom prst="triangle">
            <a:avLst/>
          </a:prstGeom>
          <a:solidFill>
            <a:schemeClr val="accent4"/>
          </a:solidFill>
          <a:ln w="15875" cap="flat" cmpd="sng" algn="ctr">
            <a:noFill/>
            <a:prstDash val="solid"/>
            <a:round/>
            <a:headEnd type="none" w="med" len="med"/>
            <a:tailEnd type="none" w="med" len="med"/>
          </a:ln>
          <a:effectLst/>
        </p:spPr>
        <p:txBody>
          <a:bodyPr vert="vert270" wrap="square" lIns="64800" tIns="64800" rIns="64800" bIns="64800" numCol="1" rtlCol="0" anchor="ctr" anchorCtr="0" compatLnSpc="1">
            <a:prstTxWarp prst="textNoShape">
              <a:avLst/>
            </a:prstTxWarp>
          </a:bodyPr>
          <a:lstStyle/>
          <a:p>
            <a:pPr defTabSz="757238" eaLnBrk="0" fontAlgn="base" hangingPunct="0">
              <a:spcBef>
                <a:spcPct val="0"/>
              </a:spcBef>
              <a:spcAft>
                <a:spcPct val="0"/>
              </a:spcAft>
              <a:buClr>
                <a:srgbClr val="455F55"/>
              </a:buClr>
              <a:buSzPct val="80000"/>
              <a:buFont typeface="Wingdings" pitchFamily="2" charset="2"/>
              <a:buNone/>
            </a:pPr>
            <a:r>
              <a:rPr lang="en-GB" sz="1600" dirty="0" smtClean="0">
                <a:solidFill>
                  <a:prstClr val="white"/>
                </a:solidFill>
              </a:rPr>
              <a:t>Capital market function</a:t>
            </a:r>
          </a:p>
        </p:txBody>
      </p:sp>
      <p:sp>
        <p:nvSpPr>
          <p:cNvPr id="14" name="Isosceles Triangle 13"/>
          <p:cNvSpPr/>
          <p:nvPr/>
        </p:nvSpPr>
        <p:spPr bwMode="auto">
          <a:xfrm rot="5400000">
            <a:off x="3994637" y="3461243"/>
            <a:ext cx="873368" cy="2954214"/>
          </a:xfrm>
          <a:prstGeom prst="triangle">
            <a:avLst/>
          </a:prstGeom>
          <a:solidFill>
            <a:schemeClr val="accent4"/>
          </a:solidFill>
          <a:ln w="15875" cap="flat" cmpd="sng" algn="ctr">
            <a:noFill/>
            <a:prstDash val="solid"/>
            <a:round/>
            <a:headEnd type="none" w="med" len="med"/>
            <a:tailEnd type="none" w="med" len="med"/>
          </a:ln>
          <a:effectLst/>
        </p:spPr>
        <p:txBody>
          <a:bodyPr vert="vert270" wrap="square" lIns="64800" tIns="64800" rIns="64800" bIns="64800" numCol="1" rtlCol="0" anchor="ctr" anchorCtr="0" compatLnSpc="1">
            <a:prstTxWarp prst="textNoShape">
              <a:avLst/>
            </a:prstTxWarp>
          </a:bodyPr>
          <a:lstStyle/>
          <a:p>
            <a:pPr defTabSz="757238" eaLnBrk="0" fontAlgn="base" hangingPunct="0">
              <a:spcBef>
                <a:spcPct val="0"/>
              </a:spcBef>
              <a:spcAft>
                <a:spcPct val="0"/>
              </a:spcAft>
              <a:buClr>
                <a:srgbClr val="455F55"/>
              </a:buClr>
              <a:buSzPct val="80000"/>
              <a:buFont typeface="Wingdings" pitchFamily="2" charset="2"/>
              <a:buNone/>
            </a:pPr>
            <a:r>
              <a:rPr lang="en-GB" sz="1600" dirty="0" smtClean="0">
                <a:solidFill>
                  <a:prstClr val="white"/>
                </a:solidFill>
              </a:rPr>
              <a:t>Information function</a:t>
            </a:r>
          </a:p>
        </p:txBody>
      </p:sp>
      <p:sp>
        <p:nvSpPr>
          <p:cNvPr id="9" name="Rounded Rectangle 8"/>
          <p:cNvSpPr/>
          <p:nvPr/>
        </p:nvSpPr>
        <p:spPr bwMode="auto">
          <a:xfrm>
            <a:off x="3446585" y="1820010"/>
            <a:ext cx="1817077" cy="609600"/>
          </a:xfrm>
          <a:prstGeom prst="roundRect">
            <a:avLst/>
          </a:prstGeom>
          <a:solidFill>
            <a:schemeClr val="accent4"/>
          </a:solidFill>
          <a:ln w="15875" cap="flat" cmpd="sng" algn="ctr">
            <a:noFill/>
            <a:prstDash val="solid"/>
            <a:round/>
            <a:headEnd type="none" w="med" len="med"/>
            <a:tailEnd type="none" w="med" len="med"/>
          </a:ln>
          <a:effectLst/>
        </p:spPr>
        <p:txBody>
          <a:bodyPr vert="horz" wrap="square" lIns="64800" tIns="64800" rIns="64800" bIns="64800" numCol="1" rtlCol="0" anchor="ctr" anchorCtr="0" compatLnSpc="1">
            <a:prstTxWarp prst="textNoShape">
              <a:avLst/>
            </a:prstTxWarp>
          </a:bodyPr>
          <a:lstStyle/>
          <a:p>
            <a:pPr defTabSz="757238" eaLnBrk="0" fontAlgn="base" hangingPunct="0">
              <a:spcBef>
                <a:spcPct val="0"/>
              </a:spcBef>
              <a:spcAft>
                <a:spcPct val="0"/>
              </a:spcAft>
              <a:buClr>
                <a:srgbClr val="455F55"/>
              </a:buClr>
              <a:buSzPct val="80000"/>
              <a:buFont typeface="Wingdings" pitchFamily="2" charset="2"/>
              <a:buNone/>
            </a:pPr>
            <a:r>
              <a:rPr lang="en-GB" sz="1600" dirty="0" smtClean="0">
                <a:solidFill>
                  <a:prstClr val="white"/>
                </a:solidFill>
              </a:rPr>
              <a:t>Diversifies risks on a global basis</a:t>
            </a:r>
          </a:p>
        </p:txBody>
      </p:sp>
      <p:sp>
        <p:nvSpPr>
          <p:cNvPr id="10" name="Rounded Rectangle 9"/>
          <p:cNvSpPr/>
          <p:nvPr/>
        </p:nvSpPr>
        <p:spPr bwMode="auto">
          <a:xfrm>
            <a:off x="4078180" y="3359516"/>
            <a:ext cx="4208585" cy="580290"/>
          </a:xfrm>
          <a:prstGeom prst="roundRect">
            <a:avLst/>
          </a:prstGeom>
          <a:solidFill>
            <a:schemeClr val="accent4"/>
          </a:solidFill>
          <a:ln w="15875" cap="flat" cmpd="sng" algn="ctr">
            <a:noFill/>
            <a:prstDash val="solid"/>
            <a:round/>
            <a:headEnd type="none" w="med" len="med"/>
            <a:tailEnd type="none" w="med" len="med"/>
          </a:ln>
          <a:effectLst/>
        </p:spPr>
        <p:txBody>
          <a:bodyPr vert="horz" wrap="square" lIns="64800" tIns="64800" rIns="64800" bIns="64800" numCol="1" rtlCol="0" anchor="ctr" anchorCtr="0" compatLnSpc="1">
            <a:prstTxWarp prst="textNoShape">
              <a:avLst/>
            </a:prstTxWarp>
          </a:bodyPr>
          <a:lstStyle/>
          <a:p>
            <a:pPr>
              <a:lnSpc>
                <a:spcPct val="96000"/>
              </a:lnSpc>
              <a:spcBef>
                <a:spcPct val="50000"/>
              </a:spcBef>
            </a:pPr>
            <a:r>
              <a:rPr lang="en-GB" sz="1600" dirty="0" smtClean="0">
                <a:solidFill>
                  <a:prstClr val="white"/>
                </a:solidFill>
              </a:rPr>
              <a:t>Invests premium income according</a:t>
            </a:r>
            <a:br>
              <a:rPr lang="en-GB" sz="1600" dirty="0" smtClean="0">
                <a:solidFill>
                  <a:prstClr val="white"/>
                </a:solidFill>
              </a:rPr>
            </a:br>
            <a:r>
              <a:rPr lang="en-GB" sz="1600" dirty="0" smtClean="0">
                <a:solidFill>
                  <a:prstClr val="white"/>
                </a:solidFill>
              </a:rPr>
              <a:t>to expected pay-out (institutional investor)</a:t>
            </a:r>
          </a:p>
        </p:txBody>
      </p:sp>
      <p:sp>
        <p:nvSpPr>
          <p:cNvPr id="11" name="Rounded Rectangle 10"/>
          <p:cNvSpPr/>
          <p:nvPr/>
        </p:nvSpPr>
        <p:spPr bwMode="auto">
          <a:xfrm>
            <a:off x="5627078" y="4733196"/>
            <a:ext cx="2907323" cy="410307"/>
          </a:xfrm>
          <a:prstGeom prst="roundRect">
            <a:avLst/>
          </a:prstGeom>
          <a:solidFill>
            <a:schemeClr val="accent4"/>
          </a:solidFill>
          <a:ln w="15875" cap="flat" cmpd="sng" algn="ctr">
            <a:noFill/>
            <a:prstDash val="solid"/>
            <a:round/>
            <a:headEnd type="none" w="med" len="med"/>
            <a:tailEnd type="none" w="med" len="med"/>
          </a:ln>
          <a:effectLst/>
        </p:spPr>
        <p:txBody>
          <a:bodyPr vert="horz" wrap="square" lIns="64800" tIns="64800" rIns="64800" bIns="64800" numCol="1" rtlCol="0" anchor="ctr" anchorCtr="0" compatLnSpc="1">
            <a:prstTxWarp prst="textNoShape">
              <a:avLst/>
            </a:prstTxWarp>
          </a:bodyPr>
          <a:lstStyle/>
          <a:p>
            <a:pPr>
              <a:lnSpc>
                <a:spcPct val="96000"/>
              </a:lnSpc>
              <a:spcBef>
                <a:spcPct val="50000"/>
              </a:spcBef>
            </a:pPr>
            <a:r>
              <a:rPr lang="en-GB" sz="1600" dirty="0" smtClean="0">
                <a:solidFill>
                  <a:prstClr val="white"/>
                </a:solidFill>
              </a:rPr>
              <a:t>Puts a price tag on risks</a:t>
            </a:r>
          </a:p>
        </p:txBody>
      </p:sp>
      <p:sp>
        <p:nvSpPr>
          <p:cNvPr id="2" name="Slide Number Placeholder 1"/>
          <p:cNvSpPr>
            <a:spLocks noGrp="1"/>
          </p:cNvSpPr>
          <p:nvPr>
            <p:ph type="sldNum" sz="quarter" idx="12"/>
          </p:nvPr>
        </p:nvSpPr>
        <p:spPr/>
        <p:txBody>
          <a:bodyPr/>
          <a:lstStyle/>
          <a:p>
            <a:fld id="{5E4D2043-7E31-4A53-BD33-72A88E682172}" type="slidenum">
              <a:rPr lang="en-GB" smtClean="0"/>
              <a:pPr/>
              <a:t>4</a:t>
            </a:fld>
            <a:endParaRPr lang="en-GB" dirty="0"/>
          </a:p>
        </p:txBody>
      </p:sp>
    </p:spTree>
    <p:extLst>
      <p:ext uri="{BB962C8B-B14F-4D97-AF65-F5344CB8AC3E}">
        <p14:creationId xmlns:p14="http://schemas.microsoft.com/office/powerpoint/2010/main" val="20808648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52" y="0"/>
            <a:ext cx="9145852" cy="6859389"/>
          </a:xfrm>
        </p:spPr>
      </p:pic>
      <p:sp>
        <p:nvSpPr>
          <p:cNvPr id="2" name="Title 1"/>
          <p:cNvSpPr>
            <a:spLocks noGrp="1"/>
          </p:cNvSpPr>
          <p:nvPr>
            <p:ph type="title"/>
          </p:nvPr>
        </p:nvSpPr>
        <p:spPr>
          <a:xfrm>
            <a:off x="729686" y="2002094"/>
            <a:ext cx="7964487" cy="672844"/>
          </a:xfrm>
        </p:spPr>
        <p:txBody>
          <a:bodyPr/>
          <a:lstStyle/>
          <a:p>
            <a:r>
              <a:rPr lang="en-GB" sz="4000" dirty="0" smtClean="0">
                <a:solidFill>
                  <a:schemeClr val="bg1"/>
                </a:solidFill>
              </a:rPr>
              <a:t>Swiss Re at a Glance</a:t>
            </a:r>
            <a:endParaRPr lang="en-GB" sz="4000" dirty="0">
              <a:solidFill>
                <a:schemeClr val="bg1"/>
              </a:solidFill>
            </a:endParaRPr>
          </a:p>
        </p:txBody>
      </p:sp>
      <p:sp>
        <p:nvSpPr>
          <p:cNvPr id="4" name="Slide Number Placeholder 3"/>
          <p:cNvSpPr>
            <a:spLocks noGrp="1"/>
          </p:cNvSpPr>
          <p:nvPr>
            <p:ph type="sldNum" sz="quarter" idx="12"/>
          </p:nvPr>
        </p:nvSpPr>
        <p:spPr/>
        <p:txBody>
          <a:bodyPr/>
          <a:lstStyle/>
          <a:p>
            <a:fld id="{A02362BC-499C-435F-AF76-FEDF902D0D31}" type="slidenum">
              <a:rPr lang="en-GB" smtClean="0">
                <a:solidFill>
                  <a:prstClr val="black"/>
                </a:solidFill>
              </a:rPr>
              <a:pPr/>
              <a:t>5</a:t>
            </a:fld>
            <a:endParaRPr lang="en-GB">
              <a:solidFill>
                <a:prstClr val="black"/>
              </a:solidFill>
            </a:endParaRPr>
          </a:p>
        </p:txBody>
      </p:sp>
    </p:spTree>
    <p:extLst>
      <p:ext uri="{BB962C8B-B14F-4D97-AF65-F5344CB8AC3E}">
        <p14:creationId xmlns:p14="http://schemas.microsoft.com/office/powerpoint/2010/main" val="24286836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4499" y="2335006"/>
            <a:ext cx="5199239" cy="2264050"/>
          </a:xfrm>
          <a:prstGeom prst="rect">
            <a:avLst/>
          </a:prstGeom>
        </p:spPr>
      </p:pic>
      <p:sp>
        <p:nvSpPr>
          <p:cNvPr id="2" name="Title 1"/>
          <p:cNvSpPr>
            <a:spLocks noGrp="1"/>
          </p:cNvSpPr>
          <p:nvPr>
            <p:ph type="title"/>
          </p:nvPr>
        </p:nvSpPr>
        <p:spPr/>
        <p:txBody>
          <a:bodyPr/>
          <a:lstStyle/>
          <a:p>
            <a:r>
              <a:rPr lang="en-US" dirty="0" smtClean="0"/>
              <a:t>Swiss Re is broadly diversified</a:t>
            </a:r>
            <a:endParaRPr lang="en-GB" dirty="0"/>
          </a:p>
        </p:txBody>
      </p:sp>
      <p:sp>
        <p:nvSpPr>
          <p:cNvPr id="3" name="Slide Number Placeholder 2"/>
          <p:cNvSpPr>
            <a:spLocks noGrp="1"/>
          </p:cNvSpPr>
          <p:nvPr>
            <p:ph type="sldNum" sz="quarter" idx="12"/>
          </p:nvPr>
        </p:nvSpPr>
        <p:spPr/>
        <p:txBody>
          <a:bodyPr/>
          <a:lstStyle/>
          <a:p>
            <a:fld id="{A02362BC-499C-435F-AF76-FEDF902D0D31}" type="slidenum">
              <a:rPr lang="en-GB" smtClean="0">
                <a:solidFill>
                  <a:prstClr val="black"/>
                </a:solidFill>
              </a:rPr>
              <a:pPr/>
              <a:t>6</a:t>
            </a:fld>
            <a:endParaRPr lang="en-GB">
              <a:solidFill>
                <a:prstClr val="black"/>
              </a:solidFill>
            </a:endParaRPr>
          </a:p>
        </p:txBody>
      </p:sp>
      <p:sp>
        <p:nvSpPr>
          <p:cNvPr id="5" name="Content Placeholder 5"/>
          <p:cNvSpPr txBox="1">
            <a:spLocks/>
          </p:cNvSpPr>
          <p:nvPr/>
        </p:nvSpPr>
        <p:spPr>
          <a:xfrm>
            <a:off x="722312" y="1600200"/>
            <a:ext cx="7964487" cy="4525963"/>
          </a:xfrm>
          <a:prstGeom prst="rect">
            <a:avLst/>
          </a:prstGeom>
        </p:spPr>
        <p:txBody>
          <a:bodyPr lIns="0" tIns="0" rIns="0" bIns="0"/>
          <a:lstStyle>
            <a:lvl1pPr marL="342900" indent="-342900" algn="l" defTabSz="914400" rtl="0" eaLnBrk="1" latinLnBrk="0" hangingPunct="1">
              <a:spcBef>
                <a:spcPct val="20000"/>
              </a:spcBef>
              <a:buFont typeface="Arial" pitchFamily="34" charset="0"/>
              <a:buChar char="•"/>
              <a:defRPr sz="3200" kern="1200" spc="-50" baseline="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spc="-50" baseline="0">
                <a:solidFill>
                  <a:schemeClr val="tx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spc="-50" baseline="0">
                <a:solidFill>
                  <a:schemeClr val="tx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spc="-50" baseline="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spc="-50" baseline="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2000"/>
              </a:lnSpc>
              <a:spcBef>
                <a:spcPts val="0"/>
              </a:spcBef>
              <a:buFont typeface="Arial" pitchFamily="34" charset="0"/>
              <a:buNone/>
            </a:pPr>
            <a:r>
              <a:rPr lang="en-US" sz="1800" dirty="0" smtClean="0">
                <a:solidFill>
                  <a:srgbClr val="627D77"/>
                </a:solidFill>
                <a:latin typeface="SwissReSansOT"/>
              </a:rPr>
              <a:t>Swiss Re benefits from geographic and business mix diversification and has the ability to swiftly reallocate capital to achieve profitable growth.</a:t>
            </a:r>
            <a:endParaRPr lang="en-GB" sz="1800" dirty="0">
              <a:solidFill>
                <a:srgbClr val="627D77"/>
              </a:solidFill>
              <a:latin typeface="SwissReSansOT"/>
            </a:endParaRPr>
          </a:p>
        </p:txBody>
      </p:sp>
      <p:graphicFrame>
        <p:nvGraphicFramePr>
          <p:cNvPr id="6" name="Table 5"/>
          <p:cNvGraphicFramePr>
            <a:graphicFrameLocks noGrp="1"/>
          </p:cNvGraphicFramePr>
          <p:nvPr>
            <p:extLst/>
          </p:nvPr>
        </p:nvGraphicFramePr>
        <p:xfrm>
          <a:off x="722309" y="4880691"/>
          <a:ext cx="7964491" cy="1234440"/>
        </p:xfrm>
        <a:graphic>
          <a:graphicData uri="http://schemas.openxmlformats.org/drawingml/2006/table">
            <a:tbl>
              <a:tblPr firstRow="1" bandRow="1">
                <a:tableStyleId>{5C22544A-7EE6-4342-B048-85BDC9FD1C3A}</a:tableStyleId>
              </a:tblPr>
              <a:tblGrid>
                <a:gridCol w="2848581"/>
                <a:gridCol w="898634"/>
                <a:gridCol w="1166648"/>
                <a:gridCol w="1111469"/>
                <a:gridCol w="1119352"/>
                <a:gridCol w="819807"/>
              </a:tblGrid>
              <a:tr h="155637">
                <a:tc>
                  <a:txBody>
                    <a:bodyPr/>
                    <a:lstStyle/>
                    <a:p>
                      <a:r>
                        <a:rPr lang="en-GB" sz="1200" b="1" dirty="0" smtClean="0">
                          <a:solidFill>
                            <a:schemeClr val="accent1"/>
                          </a:solidFill>
                          <a:latin typeface="+mj-lt"/>
                        </a:rPr>
                        <a:t>Key statistics </a:t>
                      </a:r>
                      <a:r>
                        <a:rPr lang="en-GB" sz="1200" b="0" dirty="0" smtClean="0">
                          <a:solidFill>
                            <a:schemeClr val="accent1"/>
                          </a:solidFill>
                          <a:latin typeface="+mj-lt"/>
                        </a:rPr>
                        <a:t>(USD billions) </a:t>
                      </a:r>
                      <a:endParaRPr lang="en-GB" sz="1200" b="0" dirty="0">
                        <a:solidFill>
                          <a:schemeClr val="accent1"/>
                        </a:solidFill>
                        <a:latin typeface="+mj-lt"/>
                      </a:endParaRPr>
                    </a:p>
                  </a:txBody>
                  <a:tcPr marL="0" marR="0" anchor="b">
                    <a:lnR w="57150" cap="flat" cmpd="sng" algn="ctr">
                      <a:noFill/>
                      <a:prstDash val="solid"/>
                      <a:round/>
                      <a:headEnd type="none" w="med" len="med"/>
                      <a:tailEnd type="none" w="med" len="med"/>
                    </a:lnR>
                    <a:lnB w="9525" cap="flat" cmpd="sng" algn="ctr">
                      <a:solidFill>
                        <a:schemeClr val="tx2"/>
                      </a:solidFill>
                      <a:prstDash val="solid"/>
                      <a:round/>
                      <a:headEnd type="none" w="med" len="med"/>
                      <a:tailEnd type="none" w="med" len="med"/>
                    </a:lnB>
                    <a:noFill/>
                  </a:tcPr>
                </a:tc>
                <a:tc>
                  <a:txBody>
                    <a:bodyPr/>
                    <a:lstStyle/>
                    <a:p>
                      <a:pPr algn="r"/>
                      <a:r>
                        <a:rPr lang="en-GB" sz="1200" b="0" dirty="0" smtClean="0">
                          <a:solidFill>
                            <a:schemeClr val="accent1"/>
                          </a:solidFill>
                          <a:latin typeface="+mj-lt"/>
                        </a:rPr>
                        <a:t>FY 2012</a:t>
                      </a:r>
                    </a:p>
                  </a:txBody>
                  <a:tcPr marL="0" marR="0" anchor="b">
                    <a:lnL w="57150" cap="flat" cmpd="sng" algn="ctr">
                      <a:noFill/>
                      <a:prstDash val="solid"/>
                      <a:round/>
                      <a:headEnd type="none" w="med" len="med"/>
                      <a:tailEnd type="none" w="med" len="med"/>
                    </a:lnL>
                    <a:lnR w="57150" cap="flat" cmpd="sng" algn="ctr">
                      <a:noFill/>
                      <a:prstDash val="solid"/>
                      <a:round/>
                      <a:headEnd type="none" w="med" len="med"/>
                      <a:tailEnd type="none" w="med" len="med"/>
                    </a:lnR>
                    <a:lnB w="9525" cap="flat" cmpd="sng" algn="ctr">
                      <a:solidFill>
                        <a:schemeClr val="tx2"/>
                      </a:solidFill>
                      <a:prstDash val="solid"/>
                      <a:round/>
                      <a:headEnd type="none" w="med" len="med"/>
                      <a:tailEnd type="none" w="med" len="med"/>
                    </a:lnB>
                    <a:noFill/>
                  </a:tcPr>
                </a:tc>
                <a:tc>
                  <a:txBody>
                    <a:bodyPr/>
                    <a:lstStyle/>
                    <a:p>
                      <a:pPr algn="r"/>
                      <a:r>
                        <a:rPr lang="en-GB" sz="1200" b="0" dirty="0" smtClean="0">
                          <a:solidFill>
                            <a:schemeClr val="accent1"/>
                          </a:solidFill>
                          <a:latin typeface="+mj-lt"/>
                        </a:rPr>
                        <a:t>FY 2013</a:t>
                      </a:r>
                    </a:p>
                  </a:txBody>
                  <a:tcPr marL="0" marR="0" anchor="b">
                    <a:lnL w="57150" cap="flat" cmpd="sng" algn="ctr">
                      <a:noFill/>
                      <a:prstDash val="solid"/>
                      <a:round/>
                      <a:headEnd type="none" w="med" len="med"/>
                      <a:tailEnd type="none" w="med" len="med"/>
                    </a:lnL>
                    <a:lnR w="57150" cap="flat" cmpd="sng" algn="ctr">
                      <a:noFill/>
                      <a:prstDash val="solid"/>
                      <a:round/>
                      <a:headEnd type="none" w="med" len="med"/>
                      <a:tailEnd type="none" w="med" len="med"/>
                    </a:lnR>
                    <a:lnB w="9525" cap="flat" cmpd="sng" algn="ctr">
                      <a:solidFill>
                        <a:schemeClr val="tx2"/>
                      </a:solidFill>
                      <a:prstDash val="solid"/>
                      <a:round/>
                      <a:headEnd type="none" w="med" len="med"/>
                      <a:tailEnd type="none" w="med" len="med"/>
                    </a:lnB>
                    <a:noFill/>
                  </a:tcPr>
                </a:tc>
                <a:tc>
                  <a:txBody>
                    <a:bodyPr/>
                    <a:lstStyle/>
                    <a:p>
                      <a:pPr algn="r"/>
                      <a:r>
                        <a:rPr lang="en-GB" sz="1200" b="0" dirty="0" smtClean="0">
                          <a:solidFill>
                            <a:schemeClr val="accent1"/>
                          </a:solidFill>
                          <a:latin typeface="+mj-lt"/>
                        </a:rPr>
                        <a:t>FY 2014</a:t>
                      </a:r>
                      <a:endParaRPr lang="en-GB" sz="1200" b="0" dirty="0">
                        <a:solidFill>
                          <a:schemeClr val="accent1"/>
                        </a:solidFill>
                        <a:latin typeface="+mj-lt"/>
                      </a:endParaRPr>
                    </a:p>
                  </a:txBody>
                  <a:tcPr marL="0" marR="0" anchor="b">
                    <a:lnL w="57150" cap="flat" cmpd="sng" algn="ctr">
                      <a:noFill/>
                      <a:prstDash val="solid"/>
                      <a:round/>
                      <a:headEnd type="none" w="med" len="med"/>
                      <a:tailEnd type="none" w="med" len="med"/>
                    </a:lnL>
                    <a:lnR w="57150" cap="flat" cmpd="sng" algn="ctr">
                      <a:noFill/>
                      <a:prstDash val="solid"/>
                      <a:round/>
                      <a:headEnd type="none" w="med" len="med"/>
                      <a:tailEnd type="none" w="med" len="med"/>
                    </a:lnR>
                    <a:lnB w="9525" cap="flat" cmpd="sng" algn="ctr">
                      <a:solidFill>
                        <a:schemeClr val="tx2"/>
                      </a:solidFill>
                      <a:prstDash val="solid"/>
                      <a:round/>
                      <a:headEnd type="none" w="med" len="med"/>
                      <a:tailEnd type="none" w="med" len="med"/>
                    </a:lnB>
                    <a:noFill/>
                  </a:tcPr>
                </a:tc>
                <a:tc>
                  <a:txBody>
                    <a:bodyPr/>
                    <a:lstStyle/>
                    <a:p>
                      <a:pPr algn="r"/>
                      <a:r>
                        <a:rPr lang="en-GB" sz="1200" b="0" dirty="0" smtClean="0">
                          <a:solidFill>
                            <a:schemeClr val="accent1"/>
                          </a:solidFill>
                          <a:latin typeface="+mj-lt"/>
                        </a:rPr>
                        <a:t>FY 2015</a:t>
                      </a:r>
                    </a:p>
                  </a:txBody>
                  <a:tcPr marL="0" marR="0" anchor="b">
                    <a:lnL w="57150" cap="flat" cmpd="sng" algn="ctr">
                      <a:noFill/>
                      <a:prstDash val="solid"/>
                      <a:round/>
                      <a:headEnd type="none" w="med" len="med"/>
                      <a:tailEnd type="none" w="med" len="med"/>
                    </a:lnL>
                    <a:lnR w="57150" cap="flat" cmpd="sng" algn="ctr">
                      <a:noFill/>
                      <a:prstDash val="solid"/>
                      <a:round/>
                      <a:headEnd type="none" w="med" len="med"/>
                      <a:tailEnd type="none" w="med" len="med"/>
                    </a:lnR>
                    <a:lnB w="9525" cap="flat" cmpd="sng" algn="ctr">
                      <a:solidFill>
                        <a:schemeClr val="tx2"/>
                      </a:solidFill>
                      <a:prstDash val="solid"/>
                      <a:round/>
                      <a:headEnd type="none" w="med" len="med"/>
                      <a:tailEnd type="none" w="med" len="med"/>
                    </a:lnB>
                    <a:noFill/>
                  </a:tcPr>
                </a:tc>
                <a:tc>
                  <a:txBody>
                    <a:bodyPr/>
                    <a:lstStyle/>
                    <a:p>
                      <a:pPr algn="r"/>
                      <a:r>
                        <a:rPr lang="en-GB" sz="1200" b="1" dirty="0" smtClean="0">
                          <a:solidFill>
                            <a:schemeClr val="accent1"/>
                          </a:solidFill>
                          <a:latin typeface="+mj-lt"/>
                        </a:rPr>
                        <a:t>FY 2016</a:t>
                      </a:r>
                      <a:endParaRPr lang="en-GB" sz="1200" b="1" dirty="0">
                        <a:solidFill>
                          <a:schemeClr val="accent1"/>
                        </a:solidFill>
                        <a:latin typeface="+mj-lt"/>
                      </a:endParaRPr>
                    </a:p>
                  </a:txBody>
                  <a:tcPr marL="0" marR="0" anchor="b">
                    <a:lnL w="57150" cap="flat" cmpd="sng" algn="ctr">
                      <a:noFill/>
                      <a:prstDash val="solid"/>
                      <a:round/>
                      <a:headEnd type="none" w="med" len="med"/>
                      <a:tailEnd type="none" w="med" len="med"/>
                    </a:lnL>
                    <a:lnB w="9525" cap="flat" cmpd="sng" algn="ctr">
                      <a:solidFill>
                        <a:schemeClr val="tx2"/>
                      </a:solidFill>
                      <a:prstDash val="solid"/>
                      <a:round/>
                      <a:headEnd type="none" w="med" len="med"/>
                      <a:tailEnd type="none" w="med" len="med"/>
                    </a:lnB>
                    <a:solidFill>
                      <a:schemeClr val="bg1"/>
                    </a:solidFill>
                  </a:tcPr>
                </a:tc>
              </a:tr>
              <a:tr h="2075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tx2"/>
                          </a:solidFill>
                          <a:latin typeface="+mj-lt"/>
                          <a:ea typeface="+mn-ea"/>
                          <a:cs typeface="+mn-cs"/>
                        </a:rPr>
                        <a:t>Total revenues</a:t>
                      </a:r>
                    </a:p>
                  </a:txBody>
                  <a:tcPr marL="0" marR="0" marB="0">
                    <a:lnT w="9525" cap="flat" cmpd="sng" algn="ctr">
                      <a:solidFill>
                        <a:schemeClr val="tx2"/>
                      </a:solidFill>
                      <a:prstDash val="solid"/>
                      <a:round/>
                      <a:headEnd type="none" w="med" len="med"/>
                      <a:tailEnd type="none" w="med" len="med"/>
                    </a:lnT>
                    <a:noFill/>
                  </a:tcPr>
                </a:tc>
                <a:tc>
                  <a:txBody>
                    <a:bodyPr/>
                    <a:lstStyle/>
                    <a:p>
                      <a:pPr algn="r"/>
                      <a:r>
                        <a:rPr lang="en-GB" sz="1800" baseline="0" dirty="0" smtClean="0">
                          <a:solidFill>
                            <a:schemeClr val="tx2"/>
                          </a:solidFill>
                          <a:latin typeface="+mj-lt"/>
                        </a:rPr>
                        <a:t>33.6</a:t>
                      </a:r>
                      <a:endParaRPr lang="en-GB" sz="1800" baseline="0" dirty="0">
                        <a:solidFill>
                          <a:schemeClr val="tx2"/>
                        </a:solidFill>
                        <a:latin typeface="+mj-lt"/>
                      </a:endParaRPr>
                    </a:p>
                  </a:txBody>
                  <a:tcPr marL="0" marR="108000" marB="0">
                    <a:lnT w="9525" cap="flat" cmpd="sng" algn="ctr">
                      <a:solidFill>
                        <a:schemeClr val="tx2"/>
                      </a:solidFill>
                      <a:prstDash val="solid"/>
                      <a:round/>
                      <a:headEnd type="none" w="med" len="med"/>
                      <a:tailEnd type="none" w="med" len="med"/>
                    </a:lnT>
                    <a:noFill/>
                  </a:tcPr>
                </a:tc>
                <a:tc>
                  <a:txBody>
                    <a:bodyPr/>
                    <a:lstStyle/>
                    <a:p>
                      <a:pPr algn="r"/>
                      <a:r>
                        <a:rPr lang="en-GB" sz="1800" baseline="0" dirty="0" smtClean="0">
                          <a:solidFill>
                            <a:schemeClr val="tx2"/>
                          </a:solidFill>
                          <a:latin typeface="+mj-lt"/>
                        </a:rPr>
                        <a:t>37.3</a:t>
                      </a:r>
                      <a:endParaRPr lang="en-GB" sz="1800" baseline="0" dirty="0">
                        <a:solidFill>
                          <a:schemeClr val="tx2"/>
                        </a:solidFill>
                        <a:latin typeface="+mj-lt"/>
                      </a:endParaRPr>
                    </a:p>
                  </a:txBody>
                  <a:tcPr marL="0" marR="108000" marB="0">
                    <a:lnT w="9525" cap="flat" cmpd="sng" algn="ctr">
                      <a:solidFill>
                        <a:schemeClr val="tx2"/>
                      </a:solidFill>
                      <a:prstDash val="solid"/>
                      <a:round/>
                      <a:headEnd type="none" w="med" len="med"/>
                      <a:tailEnd type="none" w="med" len="med"/>
                    </a:lnT>
                    <a:noFill/>
                  </a:tcPr>
                </a:tc>
                <a:tc>
                  <a:txBody>
                    <a:bodyPr/>
                    <a:lstStyle/>
                    <a:p>
                      <a:pPr algn="r"/>
                      <a:r>
                        <a:rPr lang="en-GB" sz="1800" baseline="0" dirty="0" smtClean="0">
                          <a:solidFill>
                            <a:schemeClr val="tx2"/>
                          </a:solidFill>
                          <a:latin typeface="+mj-lt"/>
                        </a:rPr>
                        <a:t>37.3</a:t>
                      </a:r>
                      <a:endParaRPr lang="en-GB" sz="1800" baseline="0" dirty="0">
                        <a:solidFill>
                          <a:schemeClr val="tx2"/>
                        </a:solidFill>
                        <a:latin typeface="+mj-lt"/>
                      </a:endParaRPr>
                    </a:p>
                  </a:txBody>
                  <a:tcPr marL="0" marR="108000" marB="0">
                    <a:lnT w="9525" cap="flat" cmpd="sng" algn="ctr">
                      <a:solidFill>
                        <a:schemeClr val="tx2"/>
                      </a:solidFill>
                      <a:prstDash val="solid"/>
                      <a:round/>
                      <a:headEnd type="none" w="med" len="med"/>
                      <a:tailEnd type="none" w="med" len="med"/>
                    </a:lnT>
                    <a:noFill/>
                  </a:tcPr>
                </a:tc>
                <a:tc>
                  <a:txBody>
                    <a:bodyPr/>
                    <a:lstStyle/>
                    <a:p>
                      <a:pPr algn="r"/>
                      <a:r>
                        <a:rPr lang="en-GB" sz="1800" baseline="0" dirty="0" smtClean="0">
                          <a:solidFill>
                            <a:schemeClr val="tx2"/>
                          </a:solidFill>
                          <a:latin typeface="+mj-lt"/>
                        </a:rPr>
                        <a:t>35.7</a:t>
                      </a:r>
                      <a:endParaRPr lang="en-GB" sz="1800" baseline="0" dirty="0">
                        <a:solidFill>
                          <a:schemeClr val="tx2"/>
                        </a:solidFill>
                        <a:latin typeface="+mj-lt"/>
                      </a:endParaRPr>
                    </a:p>
                  </a:txBody>
                  <a:tcPr marL="0" marR="108000" marB="0">
                    <a:lnT w="9525" cap="flat" cmpd="sng" algn="ctr">
                      <a:solidFill>
                        <a:schemeClr val="tx2"/>
                      </a:solidFill>
                      <a:prstDash val="solid"/>
                      <a:round/>
                      <a:headEnd type="none" w="med" len="med"/>
                      <a:tailEnd type="none" w="med" len="med"/>
                    </a:lnT>
                    <a:noFill/>
                  </a:tcPr>
                </a:tc>
                <a:tc>
                  <a:txBody>
                    <a:bodyPr/>
                    <a:lstStyle/>
                    <a:p>
                      <a:pPr algn="r"/>
                      <a:r>
                        <a:rPr lang="en-GB" sz="1800" b="1" baseline="0" dirty="0" smtClean="0">
                          <a:solidFill>
                            <a:schemeClr val="tx2"/>
                          </a:solidFill>
                        </a:rPr>
                        <a:t>43.8</a:t>
                      </a:r>
                      <a:endParaRPr lang="en-GB" sz="1800" b="1" baseline="0" dirty="0">
                        <a:solidFill>
                          <a:schemeClr val="tx2"/>
                        </a:solidFill>
                      </a:endParaRPr>
                    </a:p>
                  </a:txBody>
                  <a:tcPr marL="0" marR="0" marB="0">
                    <a:lnT w="9525" cap="flat" cmpd="sng" algn="ctr">
                      <a:solidFill>
                        <a:schemeClr val="tx2"/>
                      </a:solidFill>
                      <a:prstDash val="solid"/>
                      <a:round/>
                      <a:headEnd type="none" w="med" len="med"/>
                      <a:tailEnd type="none" w="med" len="med"/>
                    </a:lnT>
                    <a:solidFill>
                      <a:schemeClr val="bg2"/>
                    </a:solidFill>
                  </a:tcPr>
                </a:tc>
              </a:tr>
              <a:tr h="2075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tx2"/>
                          </a:solidFill>
                          <a:latin typeface="+mj-lt"/>
                          <a:ea typeface="+mn-ea"/>
                          <a:cs typeface="+mn-cs"/>
                        </a:rPr>
                        <a:t>Net income</a:t>
                      </a:r>
                    </a:p>
                  </a:txBody>
                  <a:tcPr marL="0" marR="0" marB="0">
                    <a:noFill/>
                  </a:tcPr>
                </a:tc>
                <a:tc>
                  <a:txBody>
                    <a:bodyPr/>
                    <a:lstStyle/>
                    <a:p>
                      <a:pPr algn="r"/>
                      <a:r>
                        <a:rPr lang="en-GB" sz="1800" baseline="0" dirty="0" smtClean="0">
                          <a:solidFill>
                            <a:schemeClr val="tx2"/>
                          </a:solidFill>
                          <a:latin typeface="+mj-lt"/>
                        </a:rPr>
                        <a:t>4.2</a:t>
                      </a:r>
                      <a:endParaRPr lang="en-GB" sz="1800" baseline="0" dirty="0">
                        <a:solidFill>
                          <a:schemeClr val="tx2"/>
                        </a:solidFill>
                        <a:latin typeface="+mj-lt"/>
                      </a:endParaRPr>
                    </a:p>
                  </a:txBody>
                  <a:tcPr marL="0" marR="108000" marB="0">
                    <a:noFill/>
                  </a:tcPr>
                </a:tc>
                <a:tc>
                  <a:txBody>
                    <a:bodyPr/>
                    <a:lstStyle/>
                    <a:p>
                      <a:pPr algn="r"/>
                      <a:r>
                        <a:rPr lang="en-GB" sz="1800" baseline="0" dirty="0" smtClean="0">
                          <a:solidFill>
                            <a:schemeClr val="tx2"/>
                          </a:solidFill>
                          <a:latin typeface="+mj-lt"/>
                        </a:rPr>
                        <a:t>3.5</a:t>
                      </a:r>
                      <a:endParaRPr lang="en-GB" sz="1800" baseline="0" dirty="0">
                        <a:solidFill>
                          <a:schemeClr val="tx2"/>
                        </a:solidFill>
                        <a:latin typeface="+mj-lt"/>
                      </a:endParaRPr>
                    </a:p>
                  </a:txBody>
                  <a:tcPr marL="0" marR="108000" marB="0">
                    <a:noFill/>
                  </a:tcPr>
                </a:tc>
                <a:tc>
                  <a:txBody>
                    <a:bodyPr/>
                    <a:lstStyle/>
                    <a:p>
                      <a:pPr algn="r"/>
                      <a:r>
                        <a:rPr lang="en-GB" sz="1800" baseline="0" dirty="0" smtClean="0">
                          <a:solidFill>
                            <a:schemeClr val="tx2"/>
                          </a:solidFill>
                          <a:latin typeface="+mj-lt"/>
                        </a:rPr>
                        <a:t>3.5</a:t>
                      </a:r>
                      <a:endParaRPr lang="en-GB" sz="1800" baseline="0" dirty="0">
                        <a:solidFill>
                          <a:schemeClr val="tx2"/>
                        </a:solidFill>
                        <a:latin typeface="+mj-lt"/>
                      </a:endParaRPr>
                    </a:p>
                  </a:txBody>
                  <a:tcPr marL="0" marR="108000" marB="0">
                    <a:noFill/>
                  </a:tcPr>
                </a:tc>
                <a:tc>
                  <a:txBody>
                    <a:bodyPr/>
                    <a:lstStyle/>
                    <a:p>
                      <a:pPr algn="r"/>
                      <a:r>
                        <a:rPr lang="en-GB" sz="1800" baseline="0" dirty="0" smtClean="0">
                          <a:solidFill>
                            <a:schemeClr val="tx2"/>
                          </a:solidFill>
                          <a:latin typeface="+mj-lt"/>
                        </a:rPr>
                        <a:t>4.6</a:t>
                      </a:r>
                      <a:endParaRPr lang="en-GB" sz="1800" baseline="0" dirty="0">
                        <a:solidFill>
                          <a:schemeClr val="tx2"/>
                        </a:solidFill>
                        <a:latin typeface="+mj-lt"/>
                      </a:endParaRPr>
                    </a:p>
                  </a:txBody>
                  <a:tcPr marL="0" marR="108000" marB="0">
                    <a:noFill/>
                  </a:tcPr>
                </a:tc>
                <a:tc>
                  <a:txBody>
                    <a:bodyPr/>
                    <a:lstStyle/>
                    <a:p>
                      <a:pPr algn="r"/>
                      <a:r>
                        <a:rPr lang="en-GB" sz="1800" b="1" baseline="0" dirty="0" smtClean="0">
                          <a:solidFill>
                            <a:schemeClr val="tx2"/>
                          </a:solidFill>
                        </a:rPr>
                        <a:t>3.6</a:t>
                      </a:r>
                      <a:endParaRPr lang="en-GB" sz="1800" b="1" baseline="0" dirty="0">
                        <a:solidFill>
                          <a:schemeClr val="tx2"/>
                        </a:solidFill>
                      </a:endParaRPr>
                    </a:p>
                  </a:txBody>
                  <a:tcPr marL="0" marR="0" marB="0">
                    <a:solidFill>
                      <a:schemeClr val="bg2"/>
                    </a:solidFill>
                  </a:tcPr>
                </a:tc>
              </a:tr>
              <a:tr h="2075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tx2"/>
                          </a:solidFill>
                          <a:latin typeface="+mj-lt"/>
                          <a:ea typeface="+mn-ea"/>
                          <a:cs typeface="+mn-cs"/>
                        </a:rPr>
                        <a:t>Shareholders’ equity</a:t>
                      </a:r>
                    </a:p>
                  </a:txBody>
                  <a:tcPr marL="0" marR="0" marB="0">
                    <a:lnB w="9525" cap="flat" cmpd="sng" algn="ctr">
                      <a:solidFill>
                        <a:schemeClr val="tx2"/>
                      </a:solidFill>
                      <a:prstDash val="solid"/>
                      <a:round/>
                      <a:headEnd type="none" w="med" len="med"/>
                      <a:tailEnd type="none" w="med" len="med"/>
                    </a:lnB>
                    <a:noFill/>
                  </a:tcPr>
                </a:tc>
                <a:tc>
                  <a:txBody>
                    <a:bodyPr/>
                    <a:lstStyle/>
                    <a:p>
                      <a:pPr algn="r"/>
                      <a:r>
                        <a:rPr lang="en-GB" sz="1800" baseline="0" dirty="0" smtClean="0">
                          <a:solidFill>
                            <a:schemeClr val="tx2"/>
                          </a:solidFill>
                          <a:latin typeface="+mj-lt"/>
                        </a:rPr>
                        <a:t>34.0</a:t>
                      </a:r>
                      <a:endParaRPr lang="en-GB" sz="1800" baseline="0" dirty="0">
                        <a:solidFill>
                          <a:schemeClr val="tx2"/>
                        </a:solidFill>
                        <a:latin typeface="+mj-lt"/>
                      </a:endParaRPr>
                    </a:p>
                  </a:txBody>
                  <a:tcPr marL="0" marR="108000" marB="0">
                    <a:lnB w="9525" cap="flat" cmpd="sng" algn="ctr">
                      <a:solidFill>
                        <a:schemeClr val="tx2"/>
                      </a:solidFill>
                      <a:prstDash val="solid"/>
                      <a:round/>
                      <a:headEnd type="none" w="med" len="med"/>
                      <a:tailEnd type="none" w="med" len="med"/>
                    </a:lnB>
                    <a:noFill/>
                  </a:tcPr>
                </a:tc>
                <a:tc>
                  <a:txBody>
                    <a:bodyPr/>
                    <a:lstStyle/>
                    <a:p>
                      <a:pPr algn="r"/>
                      <a:r>
                        <a:rPr lang="en-GB" sz="1800" baseline="0" dirty="0" smtClean="0">
                          <a:solidFill>
                            <a:schemeClr val="tx2"/>
                          </a:solidFill>
                          <a:latin typeface="+mj-lt"/>
                        </a:rPr>
                        <a:t>36.0</a:t>
                      </a:r>
                      <a:endParaRPr lang="en-GB" sz="1800" baseline="0" dirty="0">
                        <a:solidFill>
                          <a:schemeClr val="tx2"/>
                        </a:solidFill>
                        <a:latin typeface="+mj-lt"/>
                      </a:endParaRPr>
                    </a:p>
                  </a:txBody>
                  <a:tcPr marL="0" marR="108000" marB="0">
                    <a:lnB w="9525" cap="flat" cmpd="sng" algn="ctr">
                      <a:solidFill>
                        <a:schemeClr val="tx2"/>
                      </a:solidFill>
                      <a:prstDash val="solid"/>
                      <a:round/>
                      <a:headEnd type="none" w="med" len="med"/>
                      <a:tailEnd type="none" w="med" len="med"/>
                    </a:lnB>
                    <a:noFill/>
                  </a:tcPr>
                </a:tc>
                <a:tc>
                  <a:txBody>
                    <a:bodyPr/>
                    <a:lstStyle/>
                    <a:p>
                      <a:pPr algn="r"/>
                      <a:r>
                        <a:rPr lang="en-GB" sz="1800" baseline="0" smtClean="0">
                          <a:solidFill>
                            <a:schemeClr val="tx2"/>
                          </a:solidFill>
                          <a:latin typeface="+mj-lt"/>
                        </a:rPr>
                        <a:t>35.9</a:t>
                      </a:r>
                      <a:endParaRPr lang="en-GB" sz="1800" baseline="0" dirty="0">
                        <a:solidFill>
                          <a:schemeClr val="tx2"/>
                        </a:solidFill>
                        <a:latin typeface="+mj-lt"/>
                      </a:endParaRPr>
                    </a:p>
                  </a:txBody>
                  <a:tcPr marL="0" marR="108000" marB="0">
                    <a:lnB w="9525" cap="flat" cmpd="sng" algn="ctr">
                      <a:solidFill>
                        <a:schemeClr val="tx2"/>
                      </a:solidFill>
                      <a:prstDash val="solid"/>
                      <a:round/>
                      <a:headEnd type="none" w="med" len="med"/>
                      <a:tailEnd type="none" w="med" len="med"/>
                    </a:lnB>
                    <a:noFill/>
                  </a:tcPr>
                </a:tc>
                <a:tc>
                  <a:txBody>
                    <a:bodyPr/>
                    <a:lstStyle/>
                    <a:p>
                      <a:pPr algn="r"/>
                      <a:r>
                        <a:rPr lang="en-GB" sz="1800" baseline="0" dirty="0" smtClean="0">
                          <a:solidFill>
                            <a:schemeClr val="tx2"/>
                          </a:solidFill>
                          <a:latin typeface="+mj-lt"/>
                        </a:rPr>
                        <a:t>32.4</a:t>
                      </a:r>
                      <a:endParaRPr lang="en-GB" sz="1800" baseline="0" dirty="0">
                        <a:solidFill>
                          <a:schemeClr val="tx2"/>
                        </a:solidFill>
                        <a:latin typeface="+mj-lt"/>
                      </a:endParaRPr>
                    </a:p>
                  </a:txBody>
                  <a:tcPr marL="0" marR="108000" marB="0">
                    <a:lnB w="9525" cap="flat" cmpd="sng" algn="ctr">
                      <a:solidFill>
                        <a:schemeClr val="tx2"/>
                      </a:solidFill>
                      <a:prstDash val="solid"/>
                      <a:round/>
                      <a:headEnd type="none" w="med" len="med"/>
                      <a:tailEnd type="none" w="med" len="med"/>
                    </a:lnB>
                    <a:noFill/>
                  </a:tcPr>
                </a:tc>
                <a:tc>
                  <a:txBody>
                    <a:bodyPr/>
                    <a:lstStyle/>
                    <a:p>
                      <a:pPr algn="r"/>
                      <a:r>
                        <a:rPr lang="en-GB" sz="1800" b="1" baseline="0" dirty="0" smtClean="0">
                          <a:solidFill>
                            <a:schemeClr val="tx2"/>
                          </a:solidFill>
                        </a:rPr>
                        <a:t>34.5</a:t>
                      </a:r>
                      <a:endParaRPr lang="en-GB" sz="1800" b="1" baseline="0" dirty="0">
                        <a:solidFill>
                          <a:schemeClr val="tx2"/>
                        </a:solidFill>
                      </a:endParaRPr>
                    </a:p>
                  </a:txBody>
                  <a:tcPr marL="0" marR="0" marB="0">
                    <a:lnB w="9525" cap="flat" cmpd="sng" algn="ctr">
                      <a:solidFill>
                        <a:schemeClr val="tx2"/>
                      </a:solidFill>
                      <a:prstDash val="solid"/>
                      <a:round/>
                      <a:headEnd type="none" w="med" len="med"/>
                      <a:tailEnd type="none" w="med" len="med"/>
                    </a:lnB>
                    <a:solidFill>
                      <a:schemeClr val="bg2"/>
                    </a:solidFill>
                  </a:tcPr>
                </a:tc>
              </a:tr>
            </a:tbl>
          </a:graphicData>
        </a:graphic>
      </p:graphicFrame>
      <p:sp>
        <p:nvSpPr>
          <p:cNvPr id="7" name="TextBox 6"/>
          <p:cNvSpPr txBox="1"/>
          <p:nvPr/>
        </p:nvSpPr>
        <p:spPr>
          <a:xfrm>
            <a:off x="722313" y="2366718"/>
            <a:ext cx="2554013" cy="922282"/>
          </a:xfrm>
          <a:prstGeom prst="rect">
            <a:avLst/>
          </a:prstGeom>
          <a:noFill/>
        </p:spPr>
        <p:txBody>
          <a:bodyPr wrap="square" lIns="0" tIns="0" rIns="0" bIns="0" rtlCol="0">
            <a:noAutofit/>
          </a:bodyPr>
          <a:lstStyle/>
          <a:p>
            <a:pPr>
              <a:lnSpc>
                <a:spcPts val="2000"/>
              </a:lnSpc>
              <a:spcAft>
                <a:spcPts val="800"/>
              </a:spcAft>
            </a:pPr>
            <a:r>
              <a:rPr lang="en-GB" sz="1400" b="1" spc="-50" dirty="0" smtClean="0">
                <a:solidFill>
                  <a:srgbClr val="761092"/>
                </a:solidFill>
                <a:latin typeface="SwissReSansOT"/>
              </a:rPr>
              <a:t>Swiss Re Group net premiums</a:t>
            </a:r>
            <a:br>
              <a:rPr lang="en-GB" sz="1400" b="1" spc="-50" dirty="0" smtClean="0">
                <a:solidFill>
                  <a:srgbClr val="761092"/>
                </a:solidFill>
                <a:latin typeface="SwissReSansOT"/>
              </a:rPr>
            </a:br>
            <a:r>
              <a:rPr lang="en-GB" sz="1400" b="1" spc="-50" dirty="0" smtClean="0">
                <a:solidFill>
                  <a:srgbClr val="761092"/>
                </a:solidFill>
                <a:latin typeface="SwissReSansOT"/>
              </a:rPr>
              <a:t>earned 2016 USD 33.2 billion</a:t>
            </a:r>
          </a:p>
        </p:txBody>
      </p:sp>
      <p:graphicFrame>
        <p:nvGraphicFramePr>
          <p:cNvPr id="9" name="Chart 8"/>
          <p:cNvGraphicFramePr/>
          <p:nvPr>
            <p:extLst/>
          </p:nvPr>
        </p:nvGraphicFramePr>
        <p:xfrm>
          <a:off x="3996559" y="2778139"/>
          <a:ext cx="3894083" cy="1742089"/>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p:cNvSpPr txBox="1"/>
          <p:nvPr/>
        </p:nvSpPr>
        <p:spPr>
          <a:xfrm>
            <a:off x="4282827" y="2587252"/>
            <a:ext cx="811924" cy="644677"/>
          </a:xfrm>
          <a:prstGeom prst="rect">
            <a:avLst/>
          </a:prstGeom>
          <a:noFill/>
        </p:spPr>
        <p:txBody>
          <a:bodyPr wrap="square" lIns="0" tIns="0" rIns="0" bIns="0" rtlCol="0">
            <a:noAutofit/>
          </a:bodyPr>
          <a:lstStyle/>
          <a:p>
            <a:pPr algn="ctr">
              <a:lnSpc>
                <a:spcPts val="2000"/>
              </a:lnSpc>
              <a:spcAft>
                <a:spcPts val="800"/>
              </a:spcAft>
            </a:pPr>
            <a:r>
              <a:rPr lang="en-GB" sz="2400" b="1" spc="-100" dirty="0" smtClean="0">
                <a:solidFill>
                  <a:srgbClr val="761092"/>
                </a:solidFill>
                <a:latin typeface="SwissReSansOT"/>
              </a:rPr>
              <a:t>15.1</a:t>
            </a:r>
            <a:r>
              <a:rPr lang="en-GB" spc="-100" dirty="0" smtClean="0">
                <a:solidFill>
                  <a:srgbClr val="761092"/>
                </a:solidFill>
                <a:latin typeface="SwissReSansOT"/>
              </a:rPr>
              <a:t/>
            </a:r>
            <a:br>
              <a:rPr lang="en-GB" spc="-100" dirty="0" smtClean="0">
                <a:solidFill>
                  <a:srgbClr val="761092"/>
                </a:solidFill>
                <a:latin typeface="SwissReSansOT"/>
              </a:rPr>
            </a:br>
            <a:r>
              <a:rPr lang="en-GB" spc="-100" dirty="0" smtClean="0">
                <a:solidFill>
                  <a:srgbClr val="761092"/>
                </a:solidFill>
                <a:latin typeface="SwissReSansOT"/>
              </a:rPr>
              <a:t>45%</a:t>
            </a:r>
          </a:p>
        </p:txBody>
      </p:sp>
      <p:sp>
        <p:nvSpPr>
          <p:cNvPr id="11" name="TextBox 10"/>
          <p:cNvSpPr txBox="1"/>
          <p:nvPr/>
        </p:nvSpPr>
        <p:spPr>
          <a:xfrm>
            <a:off x="5491515" y="2592444"/>
            <a:ext cx="811924" cy="644677"/>
          </a:xfrm>
          <a:prstGeom prst="rect">
            <a:avLst/>
          </a:prstGeom>
          <a:noFill/>
        </p:spPr>
        <p:txBody>
          <a:bodyPr wrap="square" lIns="0" tIns="0" rIns="0" bIns="0" rtlCol="0">
            <a:noAutofit/>
          </a:bodyPr>
          <a:lstStyle/>
          <a:p>
            <a:pPr algn="ctr">
              <a:lnSpc>
                <a:spcPts val="2000"/>
              </a:lnSpc>
              <a:spcAft>
                <a:spcPts val="800"/>
              </a:spcAft>
            </a:pPr>
            <a:r>
              <a:rPr lang="en-GB" sz="2400" b="1" spc="-100" dirty="0" smtClean="0">
                <a:solidFill>
                  <a:srgbClr val="0F4DBC"/>
                </a:solidFill>
                <a:latin typeface="SwissReSansOT"/>
              </a:rPr>
              <a:t>10.9</a:t>
            </a:r>
            <a:r>
              <a:rPr lang="en-GB" spc="-100" dirty="0" smtClean="0">
                <a:solidFill>
                  <a:srgbClr val="0F4DBC"/>
                </a:solidFill>
                <a:latin typeface="SwissReSansOT"/>
              </a:rPr>
              <a:t/>
            </a:r>
            <a:br>
              <a:rPr lang="en-GB" spc="-100" dirty="0" smtClean="0">
                <a:solidFill>
                  <a:srgbClr val="0F4DBC"/>
                </a:solidFill>
                <a:latin typeface="SwissReSansOT"/>
              </a:rPr>
            </a:br>
            <a:r>
              <a:rPr lang="en-GB" spc="-100" dirty="0" smtClean="0">
                <a:solidFill>
                  <a:srgbClr val="0F4DBC"/>
                </a:solidFill>
                <a:latin typeface="SwissReSansOT"/>
              </a:rPr>
              <a:t>33%</a:t>
            </a:r>
          </a:p>
        </p:txBody>
      </p:sp>
      <p:sp>
        <p:nvSpPr>
          <p:cNvPr id="12" name="TextBox 11"/>
          <p:cNvSpPr txBox="1"/>
          <p:nvPr/>
        </p:nvSpPr>
        <p:spPr>
          <a:xfrm>
            <a:off x="6692319" y="2604664"/>
            <a:ext cx="811924" cy="644677"/>
          </a:xfrm>
          <a:prstGeom prst="rect">
            <a:avLst/>
          </a:prstGeom>
          <a:noFill/>
        </p:spPr>
        <p:txBody>
          <a:bodyPr wrap="square" lIns="0" tIns="0" rIns="0" bIns="0" rtlCol="0">
            <a:noAutofit/>
          </a:bodyPr>
          <a:lstStyle/>
          <a:p>
            <a:pPr algn="ctr">
              <a:lnSpc>
                <a:spcPts val="2000"/>
              </a:lnSpc>
              <a:spcAft>
                <a:spcPts val="800"/>
              </a:spcAft>
            </a:pPr>
            <a:r>
              <a:rPr lang="en-GB" sz="2400" b="1" spc="-100" dirty="0" smtClean="0">
                <a:solidFill>
                  <a:srgbClr val="00A9E0"/>
                </a:solidFill>
                <a:latin typeface="SwissReSansOT"/>
              </a:rPr>
              <a:t>7.2</a:t>
            </a:r>
            <a:r>
              <a:rPr lang="en-GB" spc="-100" dirty="0" smtClean="0">
                <a:solidFill>
                  <a:srgbClr val="00A9E0"/>
                </a:solidFill>
                <a:latin typeface="SwissReSansOT"/>
              </a:rPr>
              <a:t/>
            </a:r>
            <a:br>
              <a:rPr lang="en-GB" spc="-100" dirty="0" smtClean="0">
                <a:solidFill>
                  <a:srgbClr val="00A9E0"/>
                </a:solidFill>
                <a:latin typeface="SwissReSansOT"/>
              </a:rPr>
            </a:br>
            <a:r>
              <a:rPr lang="en-GB" spc="-100" dirty="0" smtClean="0">
                <a:solidFill>
                  <a:srgbClr val="00A9E0"/>
                </a:solidFill>
                <a:latin typeface="SwissReSansOT"/>
              </a:rPr>
              <a:t>22%</a:t>
            </a:r>
          </a:p>
        </p:txBody>
      </p:sp>
    </p:spTree>
    <p:extLst>
      <p:ext uri="{BB962C8B-B14F-4D97-AF65-F5344CB8AC3E}">
        <p14:creationId xmlns:p14="http://schemas.microsoft.com/office/powerpoint/2010/main" val="26564313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02362BC-499C-435F-AF76-FEDF902D0D31}" type="slidenum">
              <a:rPr lang="en-GB" smtClean="0">
                <a:solidFill>
                  <a:prstClr val="black"/>
                </a:solidFill>
              </a:rPr>
              <a:pPr/>
              <a:t>7</a:t>
            </a:fld>
            <a:endParaRPr lang="en-GB">
              <a:solidFill>
                <a:prstClr val="black"/>
              </a:solidFill>
            </a:endParaRPr>
          </a:p>
        </p:txBody>
      </p:sp>
      <p:sp>
        <p:nvSpPr>
          <p:cNvPr id="8" name="TextBox 7"/>
          <p:cNvSpPr txBox="1"/>
          <p:nvPr/>
        </p:nvSpPr>
        <p:spPr>
          <a:xfrm>
            <a:off x="693684" y="3247696"/>
            <a:ext cx="7717220" cy="1805152"/>
          </a:xfrm>
          <a:prstGeom prst="rect">
            <a:avLst/>
          </a:prstGeom>
          <a:noFill/>
        </p:spPr>
        <p:txBody>
          <a:bodyPr wrap="square" lIns="0" tIns="0" rIns="0" bIns="0" rtlCol="0">
            <a:noAutofit/>
          </a:bodyPr>
          <a:lstStyle/>
          <a:p>
            <a:pPr>
              <a:lnSpc>
                <a:spcPts val="2750"/>
              </a:lnSpc>
            </a:pPr>
            <a:r>
              <a:rPr lang="en-US" sz="2750" b="1" spc="-100" dirty="0" smtClean="0">
                <a:solidFill>
                  <a:srgbClr val="627D77"/>
                </a:solidFill>
                <a:latin typeface="SwissReSansOT"/>
              </a:rPr>
              <a:t>OUR MISSION: </a:t>
            </a:r>
            <a:r>
              <a:rPr lang="en-US" sz="2750" spc="-100" dirty="0" smtClean="0">
                <a:solidFill>
                  <a:srgbClr val="627D77"/>
                </a:solidFill>
              </a:rPr>
              <a:t>Together, we apply fresh perspectives, knowledge and capital to anticipate and manage risk. That’s how we create smarter solutions for our clients, helping the world rebuild, renew, and move forward.</a:t>
            </a:r>
            <a:endParaRPr lang="en-GB" sz="2750" spc="-100" dirty="0">
              <a:solidFill>
                <a:srgbClr val="627D77"/>
              </a:solidFill>
            </a:endParaRPr>
          </a:p>
        </p:txBody>
      </p:sp>
      <p:sp>
        <p:nvSpPr>
          <p:cNvPr id="9" name="TextBox 8"/>
          <p:cNvSpPr txBox="1"/>
          <p:nvPr/>
        </p:nvSpPr>
        <p:spPr>
          <a:xfrm>
            <a:off x="693684" y="865213"/>
            <a:ext cx="7717220" cy="1450426"/>
          </a:xfrm>
          <a:prstGeom prst="rect">
            <a:avLst/>
          </a:prstGeom>
          <a:noFill/>
        </p:spPr>
        <p:txBody>
          <a:bodyPr wrap="square" lIns="0" tIns="0" rIns="0" bIns="0" rtlCol="0">
            <a:noAutofit/>
          </a:bodyPr>
          <a:lstStyle/>
          <a:p>
            <a:pPr>
              <a:lnSpc>
                <a:spcPts val="5400"/>
              </a:lnSpc>
            </a:pPr>
            <a:r>
              <a:rPr lang="en-US" sz="5400" spc="-100" dirty="0" smtClean="0">
                <a:solidFill>
                  <a:srgbClr val="761092"/>
                </a:solidFill>
              </a:rPr>
              <a:t>We make the world </a:t>
            </a:r>
          </a:p>
          <a:p>
            <a:pPr>
              <a:lnSpc>
                <a:spcPts val="5400"/>
              </a:lnSpc>
            </a:pPr>
            <a:r>
              <a:rPr lang="en-US" sz="5400" spc="-100" dirty="0" smtClean="0">
                <a:solidFill>
                  <a:srgbClr val="761092"/>
                </a:solidFill>
              </a:rPr>
              <a:t>more resilient</a:t>
            </a:r>
          </a:p>
          <a:p>
            <a:pPr>
              <a:lnSpc>
                <a:spcPts val="5400"/>
              </a:lnSpc>
            </a:pPr>
            <a:endParaRPr lang="en-US" sz="5400" spc="-100" dirty="0">
              <a:solidFill>
                <a:srgbClr val="761092"/>
              </a:solidFill>
            </a:endParaRPr>
          </a:p>
          <a:p>
            <a:pPr>
              <a:lnSpc>
                <a:spcPts val="5400"/>
              </a:lnSpc>
            </a:pPr>
            <a:endParaRPr lang="en-US" sz="5400" spc="-100" dirty="0" smtClean="0">
              <a:solidFill>
                <a:srgbClr val="761092"/>
              </a:solidFill>
            </a:endParaRPr>
          </a:p>
          <a:p>
            <a:pPr>
              <a:lnSpc>
                <a:spcPts val="5400"/>
              </a:lnSpc>
            </a:pPr>
            <a:endParaRPr lang="en-GB" sz="5400" spc="-100" dirty="0">
              <a:solidFill>
                <a:srgbClr val="761092"/>
              </a:solidFill>
            </a:endParaRPr>
          </a:p>
        </p:txBody>
      </p:sp>
    </p:spTree>
    <p:extLst>
      <p:ext uri="{BB962C8B-B14F-4D97-AF65-F5344CB8AC3E}">
        <p14:creationId xmlns:p14="http://schemas.microsoft.com/office/powerpoint/2010/main" val="1698695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7030A0"/>
                </a:solidFill>
              </a:rPr>
              <a:t>What differentiates Swiss Re</a:t>
            </a:r>
            <a:endParaRPr lang="en-GB" dirty="0">
              <a:solidFill>
                <a:srgbClr val="7030A0"/>
              </a:solidFill>
            </a:endParaRPr>
          </a:p>
        </p:txBody>
      </p:sp>
      <p:sp>
        <p:nvSpPr>
          <p:cNvPr id="3" name="Slide Number Placeholder 2"/>
          <p:cNvSpPr>
            <a:spLocks noGrp="1"/>
          </p:cNvSpPr>
          <p:nvPr>
            <p:ph type="sldNum" sz="quarter" idx="12"/>
          </p:nvPr>
        </p:nvSpPr>
        <p:spPr/>
        <p:txBody>
          <a:bodyPr/>
          <a:lstStyle/>
          <a:p>
            <a:fld id="{A02362BC-499C-435F-AF76-FEDF902D0D31}" type="slidenum">
              <a:rPr lang="en-GB" smtClean="0"/>
              <a:pPr/>
              <a:t>8</a:t>
            </a:fld>
            <a:endParaRPr lang="en-GB"/>
          </a:p>
        </p:txBody>
      </p:sp>
      <p:sp>
        <p:nvSpPr>
          <p:cNvPr id="5" name="Content Placeholder 4"/>
          <p:cNvSpPr>
            <a:spLocks noGrp="1"/>
          </p:cNvSpPr>
          <p:nvPr>
            <p:ph idx="1"/>
          </p:nvPr>
        </p:nvSpPr>
        <p:spPr/>
        <p:txBody>
          <a:bodyPr/>
          <a:lstStyle/>
          <a:p>
            <a:pPr marL="0" indent="0">
              <a:lnSpc>
                <a:spcPts val="5400"/>
              </a:lnSpc>
              <a:buNone/>
            </a:pPr>
            <a:r>
              <a:rPr lang="en-US" sz="5400" spc="-100" dirty="0" smtClean="0">
                <a:latin typeface="+mn-lt"/>
              </a:rPr>
              <a:t>Size</a:t>
            </a:r>
          </a:p>
          <a:p>
            <a:pPr marL="361950" indent="0">
              <a:spcAft>
                <a:spcPts val="2400"/>
              </a:spcAft>
              <a:buNone/>
            </a:pPr>
            <a:r>
              <a:rPr lang="en-US" dirty="0" smtClean="0">
                <a:latin typeface="+mn-lt"/>
              </a:rPr>
              <a:t>allows us to make investments into:</a:t>
            </a:r>
          </a:p>
          <a:p>
            <a:pPr marL="685800" indent="-685800">
              <a:lnSpc>
                <a:spcPts val="5400"/>
              </a:lnSpc>
              <a:buClr>
                <a:schemeClr val="tx2"/>
              </a:buClr>
              <a:buSzPct val="60000"/>
              <a:buFont typeface="Wingdings" panose="05000000000000000000" pitchFamily="2" charset="2"/>
              <a:buChar char="è"/>
            </a:pPr>
            <a:r>
              <a:rPr lang="en-US" sz="5400" spc="-100" dirty="0">
                <a:latin typeface="+mn-lt"/>
              </a:rPr>
              <a:t>Client relationships</a:t>
            </a:r>
          </a:p>
          <a:p>
            <a:pPr marL="895350" lvl="2" indent="0">
              <a:spcAft>
                <a:spcPts val="2400"/>
              </a:spcAft>
              <a:buNone/>
            </a:pPr>
            <a:r>
              <a:rPr lang="en-US" dirty="0">
                <a:latin typeface="+mn-lt"/>
              </a:rPr>
              <a:t>b</a:t>
            </a:r>
            <a:r>
              <a:rPr lang="en-US" dirty="0" smtClean="0">
                <a:latin typeface="+mn-lt"/>
              </a:rPr>
              <a:t>uilt through unique access and long-term partnerships</a:t>
            </a:r>
          </a:p>
          <a:p>
            <a:pPr marL="685800" indent="-685800">
              <a:lnSpc>
                <a:spcPts val="5400"/>
              </a:lnSpc>
              <a:buClr>
                <a:schemeClr val="tx2"/>
              </a:buClr>
              <a:buSzPct val="60000"/>
              <a:buFont typeface="Wingdings" panose="05000000000000000000" pitchFamily="2" charset="2"/>
              <a:buChar char="è"/>
            </a:pPr>
            <a:r>
              <a:rPr lang="en-US" sz="5400" spc="-100" dirty="0">
                <a:latin typeface="+mn-lt"/>
              </a:rPr>
              <a:t>Knowledge</a:t>
            </a:r>
          </a:p>
          <a:p>
            <a:pPr marL="895350" lvl="2" indent="0">
              <a:buNone/>
            </a:pPr>
            <a:r>
              <a:rPr lang="en-US" dirty="0">
                <a:latin typeface="+mn-lt"/>
              </a:rPr>
              <a:t>w</a:t>
            </a:r>
            <a:r>
              <a:rPr lang="en-US" dirty="0" smtClean="0">
                <a:latin typeface="+mn-lt"/>
              </a:rPr>
              <a:t>hich allows us to develop better products with and for our clients</a:t>
            </a:r>
            <a:endParaRPr lang="en-GB" dirty="0">
              <a:latin typeface="+mn-lt"/>
            </a:endParaRPr>
          </a:p>
        </p:txBody>
      </p:sp>
    </p:spTree>
    <p:extLst>
      <p:ext uri="{BB962C8B-B14F-4D97-AF65-F5344CB8AC3E}">
        <p14:creationId xmlns:p14="http://schemas.microsoft.com/office/powerpoint/2010/main" val="22060776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dirty="0">
                <a:solidFill>
                  <a:srgbClr val="7030A0"/>
                </a:solidFill>
              </a:rPr>
              <a:t>What differentiates Swiss </a:t>
            </a:r>
            <a:r>
              <a:rPr lang="en-GB" dirty="0" smtClean="0">
                <a:solidFill>
                  <a:srgbClr val="7030A0"/>
                </a:solidFill>
              </a:rPr>
              <a:t>Re</a:t>
            </a:r>
            <a:br>
              <a:rPr lang="en-GB" dirty="0" smtClean="0">
                <a:solidFill>
                  <a:srgbClr val="7030A0"/>
                </a:solidFill>
              </a:rPr>
            </a:br>
            <a:r>
              <a:rPr lang="en-US" sz="2000" i="1" dirty="0" smtClean="0">
                <a:solidFill>
                  <a:srgbClr val="7030A0"/>
                </a:solidFill>
              </a:rPr>
              <a:t>A </a:t>
            </a:r>
            <a:r>
              <a:rPr lang="en-US" sz="2000" i="1" dirty="0">
                <a:solidFill>
                  <a:srgbClr val="7030A0"/>
                </a:solidFill>
              </a:rPr>
              <a:t>knowledge company with top talent</a:t>
            </a:r>
            <a:r>
              <a:rPr lang="en-US" sz="2000" dirty="0">
                <a:solidFill>
                  <a:srgbClr val="7030A0"/>
                </a:solidFill>
              </a:rPr>
              <a:t/>
            </a:r>
            <a:br>
              <a:rPr lang="en-US" sz="2000" dirty="0">
                <a:solidFill>
                  <a:srgbClr val="7030A0"/>
                </a:solidFill>
              </a:rPr>
            </a:br>
            <a:endParaRPr lang="en-GB" sz="2000" dirty="0">
              <a:solidFill>
                <a:srgbClr val="7030A0"/>
              </a:solidFill>
            </a:endParaRPr>
          </a:p>
        </p:txBody>
      </p:sp>
      <p:sp>
        <p:nvSpPr>
          <p:cNvPr id="48" name="Rounded Rectangle 8"/>
          <p:cNvSpPr/>
          <p:nvPr/>
        </p:nvSpPr>
        <p:spPr>
          <a:xfrm>
            <a:off x="684213" y="2465499"/>
            <a:ext cx="4679875" cy="897427"/>
          </a:xfrm>
          <a:prstGeom prst="roundRect">
            <a:avLst/>
          </a:prstGeom>
          <a:solidFill>
            <a:schemeClr val="bg2">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r>
              <a:rPr lang="en-GB" sz="1600" dirty="0" smtClean="0">
                <a:latin typeface="SwissReSans" pitchFamily="34" charset="0"/>
              </a:rPr>
              <a:t>Property</a:t>
            </a:r>
          </a:p>
        </p:txBody>
      </p:sp>
      <p:sp>
        <p:nvSpPr>
          <p:cNvPr id="35" name="Rounded Rectangle 9"/>
          <p:cNvSpPr/>
          <p:nvPr/>
        </p:nvSpPr>
        <p:spPr>
          <a:xfrm>
            <a:off x="684214" y="4288543"/>
            <a:ext cx="4679872" cy="478254"/>
          </a:xfrm>
          <a:prstGeom prst="roundRect">
            <a:avLst>
              <a:gd name="adj" fmla="val 12782"/>
            </a:avLst>
          </a:prstGeom>
          <a:solidFill>
            <a:schemeClr val="bg2">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r>
              <a:rPr lang="en-GB" sz="1600" dirty="0" smtClean="0">
                <a:latin typeface="SwissReSans" pitchFamily="34" charset="0"/>
              </a:rPr>
              <a:t>Specialty</a:t>
            </a:r>
            <a:endParaRPr lang="en-GB" sz="1600" dirty="0">
              <a:latin typeface="SwissReSans" pitchFamily="34" charset="0"/>
            </a:endParaRPr>
          </a:p>
        </p:txBody>
      </p:sp>
      <p:sp>
        <p:nvSpPr>
          <p:cNvPr id="36" name="Rounded Rectangle 10"/>
          <p:cNvSpPr/>
          <p:nvPr/>
        </p:nvSpPr>
        <p:spPr>
          <a:xfrm>
            <a:off x="684212" y="3436484"/>
            <a:ext cx="4679875" cy="806268"/>
          </a:xfrm>
          <a:prstGeom prst="roundRect">
            <a:avLst>
              <a:gd name="adj" fmla="val 10665"/>
            </a:avLst>
          </a:prstGeom>
          <a:solidFill>
            <a:schemeClr val="bg2">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r>
              <a:rPr lang="en-GB" sz="1600" dirty="0" smtClean="0">
                <a:latin typeface="SwissReSans" pitchFamily="34" charset="0"/>
              </a:rPr>
              <a:t>Casualty</a:t>
            </a:r>
            <a:endParaRPr lang="en-GB" sz="1600" dirty="0">
              <a:latin typeface="SwissReSans" pitchFamily="34" charset="0"/>
            </a:endParaRPr>
          </a:p>
        </p:txBody>
      </p:sp>
      <p:sp>
        <p:nvSpPr>
          <p:cNvPr id="41" name="Rounded Rectangle 11"/>
          <p:cNvSpPr/>
          <p:nvPr/>
        </p:nvSpPr>
        <p:spPr>
          <a:xfrm>
            <a:off x="684214" y="4840355"/>
            <a:ext cx="4679872" cy="1108925"/>
          </a:xfrm>
          <a:prstGeom prst="roundRect">
            <a:avLst>
              <a:gd name="adj" fmla="val 8599"/>
            </a:avLst>
          </a:prstGeom>
          <a:solidFill>
            <a:schemeClr val="bg2">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r>
              <a:rPr lang="en-GB" sz="1600" dirty="0" smtClean="0">
                <a:latin typeface="SwissReSans" pitchFamily="34" charset="0"/>
              </a:rPr>
              <a:t>Life &amp; Health</a:t>
            </a:r>
          </a:p>
        </p:txBody>
      </p:sp>
      <p:sp>
        <p:nvSpPr>
          <p:cNvPr id="14" name="Rounded Rectangle 14"/>
          <p:cNvSpPr/>
          <p:nvPr/>
        </p:nvSpPr>
        <p:spPr>
          <a:xfrm>
            <a:off x="2193594" y="3904913"/>
            <a:ext cx="2234390" cy="270000"/>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100" dirty="0" smtClean="0">
                <a:latin typeface="SwissReSans" pitchFamily="34" charset="0"/>
              </a:rPr>
              <a:t>US motor</a:t>
            </a:r>
          </a:p>
        </p:txBody>
      </p:sp>
      <p:sp>
        <p:nvSpPr>
          <p:cNvPr id="18" name="Rounded Rectangle 15"/>
          <p:cNvSpPr/>
          <p:nvPr/>
        </p:nvSpPr>
        <p:spPr>
          <a:xfrm>
            <a:off x="2193594" y="3583849"/>
            <a:ext cx="2234390" cy="270000"/>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100" dirty="0" smtClean="0">
                <a:latin typeface="SwissReSans" pitchFamily="34" charset="0"/>
              </a:rPr>
              <a:t>US </a:t>
            </a:r>
            <a:r>
              <a:rPr lang="en-GB" sz="1100" dirty="0">
                <a:latin typeface="SwissReSans" pitchFamily="34" charset="0"/>
              </a:rPr>
              <a:t>l</a:t>
            </a:r>
            <a:r>
              <a:rPr lang="en-GB" sz="1100" dirty="0" smtClean="0">
                <a:latin typeface="SwissReSans" pitchFamily="34" charset="0"/>
              </a:rPr>
              <a:t>iability</a:t>
            </a:r>
          </a:p>
        </p:txBody>
      </p:sp>
      <p:sp>
        <p:nvSpPr>
          <p:cNvPr id="22" name="Rounded Rectangle 16"/>
          <p:cNvSpPr/>
          <p:nvPr/>
        </p:nvSpPr>
        <p:spPr>
          <a:xfrm>
            <a:off x="2193594" y="5607271"/>
            <a:ext cx="2234390" cy="270001"/>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100" dirty="0" smtClean="0">
                <a:latin typeface="SwissReSans" pitchFamily="34" charset="0"/>
              </a:rPr>
              <a:t>Pandemic modelling</a:t>
            </a:r>
          </a:p>
        </p:txBody>
      </p:sp>
      <p:sp>
        <p:nvSpPr>
          <p:cNvPr id="23" name="Rounded Rectangle 20"/>
          <p:cNvSpPr/>
          <p:nvPr/>
        </p:nvSpPr>
        <p:spPr>
          <a:xfrm>
            <a:off x="2193594" y="4924643"/>
            <a:ext cx="2234390" cy="270001"/>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100" dirty="0" smtClean="0">
                <a:latin typeface="SwissReSans" pitchFamily="34" charset="0"/>
              </a:rPr>
              <a:t>Mortality / morbidity</a:t>
            </a:r>
          </a:p>
        </p:txBody>
      </p:sp>
      <p:sp>
        <p:nvSpPr>
          <p:cNvPr id="24" name="Rounded Rectangle 25"/>
          <p:cNvSpPr/>
          <p:nvPr/>
        </p:nvSpPr>
        <p:spPr>
          <a:xfrm>
            <a:off x="2193594" y="5265956"/>
            <a:ext cx="2234390" cy="270001"/>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100" dirty="0" smtClean="0">
                <a:latin typeface="SwissReSans" pitchFamily="34" charset="0"/>
              </a:rPr>
              <a:t>Lapse</a:t>
            </a:r>
          </a:p>
        </p:txBody>
      </p:sp>
      <p:sp>
        <p:nvSpPr>
          <p:cNvPr id="30" name="Rounded Rectangle 26"/>
          <p:cNvSpPr/>
          <p:nvPr/>
        </p:nvSpPr>
        <p:spPr>
          <a:xfrm>
            <a:off x="2193594" y="3173851"/>
            <a:ext cx="2234390" cy="375172"/>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100" dirty="0" smtClean="0">
                <a:latin typeface="SwissReSans" pitchFamily="34" charset="0"/>
              </a:rPr>
              <a:t>Cyber</a:t>
            </a:r>
          </a:p>
        </p:txBody>
      </p:sp>
      <p:sp>
        <p:nvSpPr>
          <p:cNvPr id="47" name="Rounded Rectangle 31"/>
          <p:cNvSpPr/>
          <p:nvPr/>
        </p:nvSpPr>
        <p:spPr>
          <a:xfrm>
            <a:off x="2185033" y="4388798"/>
            <a:ext cx="2234390" cy="277744"/>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100" dirty="0" smtClean="0">
                <a:latin typeface="SwissReSans" pitchFamily="34" charset="0"/>
              </a:rPr>
              <a:t>Credit default probabilities</a:t>
            </a:r>
          </a:p>
        </p:txBody>
      </p:sp>
      <p:sp>
        <p:nvSpPr>
          <p:cNvPr id="40" name="Rounded Rectangle 25"/>
          <p:cNvSpPr/>
          <p:nvPr/>
        </p:nvSpPr>
        <p:spPr>
          <a:xfrm>
            <a:off x="2193594" y="2538523"/>
            <a:ext cx="2234390" cy="270001"/>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100" dirty="0" smtClean="0">
                <a:latin typeface="SwissReSans" pitchFamily="34" charset="0"/>
              </a:rPr>
              <a:t>Climate change</a:t>
            </a:r>
          </a:p>
        </p:txBody>
      </p:sp>
      <p:sp>
        <p:nvSpPr>
          <p:cNvPr id="42" name="Rounded Rectangle 25"/>
          <p:cNvSpPr/>
          <p:nvPr/>
        </p:nvSpPr>
        <p:spPr>
          <a:xfrm>
            <a:off x="2193594" y="2851611"/>
            <a:ext cx="2234390" cy="270001"/>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100" dirty="0" smtClean="0">
                <a:latin typeface="SwissReSans" pitchFamily="34" charset="0"/>
              </a:rPr>
              <a:t>Hurricane, EQ, flood</a:t>
            </a:r>
          </a:p>
        </p:txBody>
      </p:sp>
      <p:sp>
        <p:nvSpPr>
          <p:cNvPr id="44" name="Rounded Rectangle 8"/>
          <p:cNvSpPr/>
          <p:nvPr/>
        </p:nvSpPr>
        <p:spPr>
          <a:xfrm>
            <a:off x="684209" y="1953804"/>
            <a:ext cx="4679875" cy="388408"/>
          </a:xfrm>
          <a:prstGeom prst="roundRect">
            <a:avLst/>
          </a:prstGeom>
          <a:solidFill>
            <a:schemeClr val="tx2"/>
          </a:solidFill>
          <a:ln>
            <a:noFill/>
          </a:ln>
        </p:spPr>
        <p:style>
          <a:lnRef idx="2">
            <a:schemeClr val="accent2"/>
          </a:lnRef>
          <a:fillRef idx="1">
            <a:schemeClr val="lt1"/>
          </a:fillRef>
          <a:effectRef idx="0">
            <a:schemeClr val="accent2"/>
          </a:effectRef>
          <a:fontRef idx="minor">
            <a:schemeClr val="dk1"/>
          </a:fontRef>
        </p:style>
        <p:txBody>
          <a:bodyPr rtlCol="0" anchor="ctr"/>
          <a:lstStyle/>
          <a:p>
            <a:r>
              <a:rPr lang="en-GB" sz="1600" dirty="0" smtClean="0">
                <a:solidFill>
                  <a:schemeClr val="bg1"/>
                </a:solidFill>
                <a:latin typeface="SwissReSans" pitchFamily="34" charset="0"/>
              </a:rPr>
              <a:t>Examples</a:t>
            </a:r>
            <a:r>
              <a:rPr lang="en-GB" sz="2000" dirty="0" smtClean="0">
                <a:solidFill>
                  <a:schemeClr val="bg1"/>
                </a:solidFill>
                <a:latin typeface="SwissReSans" pitchFamily="34" charset="0"/>
              </a:rPr>
              <a:t> </a:t>
            </a:r>
            <a:endParaRPr lang="en-GB" sz="2000" dirty="0">
              <a:solidFill>
                <a:schemeClr val="bg1"/>
              </a:solidFill>
              <a:latin typeface="SwissReSans" pitchFamily="34" charset="0"/>
            </a:endParaRPr>
          </a:p>
        </p:txBody>
      </p:sp>
      <p:pic>
        <p:nvPicPr>
          <p:cNvPr id="6" name="Picture 5"/>
          <p:cNvPicPr>
            <a:picLocks noChangeAspect="1"/>
          </p:cNvPicPr>
          <p:nvPr/>
        </p:nvPicPr>
        <p:blipFill>
          <a:blip r:embed="rId3"/>
          <a:stretch>
            <a:fillRect/>
          </a:stretch>
        </p:blipFill>
        <p:spPr>
          <a:xfrm>
            <a:off x="5616050" y="1941486"/>
            <a:ext cx="3096344" cy="4007794"/>
          </a:xfrm>
          <a:prstGeom prst="rect">
            <a:avLst/>
          </a:prstGeom>
        </p:spPr>
      </p:pic>
      <p:sp>
        <p:nvSpPr>
          <p:cNvPr id="2" name="Slide Number Placeholder 1"/>
          <p:cNvSpPr>
            <a:spLocks noGrp="1"/>
          </p:cNvSpPr>
          <p:nvPr>
            <p:ph type="sldNum" sz="quarter" idx="12"/>
          </p:nvPr>
        </p:nvSpPr>
        <p:spPr/>
        <p:txBody>
          <a:bodyPr/>
          <a:lstStyle/>
          <a:p>
            <a:fld id="{5E4D2043-7E31-4A53-BD33-72A88E682172}" type="slidenum">
              <a:rPr lang="en-GB" smtClean="0"/>
              <a:pPr/>
              <a:t>9</a:t>
            </a:fld>
            <a:endParaRPr lang="en-GB" dirty="0"/>
          </a:p>
        </p:txBody>
      </p:sp>
    </p:spTree>
    <p:extLst>
      <p:ext uri="{BB962C8B-B14F-4D97-AF65-F5344CB8AC3E}">
        <p14:creationId xmlns:p14="http://schemas.microsoft.com/office/powerpoint/2010/main" val="208893153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VERSINFO" val="SR1102"/>
  <p:tag name="PRESENTATIONSTYLE" val="0"/>
  <p:tag name="COLORPAIR" val="1"/>
  <p:tag name="CLASSIFICATION" val="0"/>
  <p:tag name="LANGUAGE" val="2057"/>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SHAPETYPE" val="SlideNumber"/>
</p:tagLst>
</file>

<file path=ppt/tags/tag100.xml><?xml version="1.0" encoding="utf-8"?>
<p:tagLst xmlns:a="http://schemas.openxmlformats.org/drawingml/2006/main" xmlns:r="http://schemas.openxmlformats.org/officeDocument/2006/relationships" xmlns:p="http://schemas.openxmlformats.org/presentationml/2006/main">
  <p:tag name="SHAPETYPE" val="SlideNumber"/>
</p:tagLst>
</file>

<file path=ppt/tags/tag101.xml><?xml version="1.0" encoding="utf-8"?>
<p:tagLst xmlns:a="http://schemas.openxmlformats.org/drawingml/2006/main" xmlns:r="http://schemas.openxmlformats.org/officeDocument/2006/relationships" xmlns:p="http://schemas.openxmlformats.org/presentationml/2006/main">
  <p:tag name="SHAPETYPE" val="SlideNumber"/>
</p:tagLst>
</file>

<file path=ppt/tags/tag102.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103.xml><?xml version="1.0" encoding="utf-8"?>
<p:tagLst xmlns:a="http://schemas.openxmlformats.org/drawingml/2006/main" xmlns:r="http://schemas.openxmlformats.org/officeDocument/2006/relationships" xmlns:p="http://schemas.openxmlformats.org/presentationml/2006/main">
  <p:tag name="SHAPETYPE" val="footer"/>
</p:tagLst>
</file>

<file path=ppt/tags/tag104.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105.xml><?xml version="1.0" encoding="utf-8"?>
<p:tagLst xmlns:a="http://schemas.openxmlformats.org/drawingml/2006/main" xmlns:r="http://schemas.openxmlformats.org/officeDocument/2006/relationships" xmlns:p="http://schemas.openxmlformats.org/presentationml/2006/main">
  <p:tag name="SHAPETYPE" val="SlideNumber"/>
</p:tagLst>
</file>

<file path=ppt/tags/tag106.xml><?xml version="1.0" encoding="utf-8"?>
<p:tagLst xmlns:a="http://schemas.openxmlformats.org/drawingml/2006/main" xmlns:r="http://schemas.openxmlformats.org/officeDocument/2006/relationships" xmlns:p="http://schemas.openxmlformats.org/presentationml/2006/main">
  <p:tag name="SHAPETYPE" val="SlideNumber"/>
</p:tagLst>
</file>

<file path=ppt/tags/tag107.xml><?xml version="1.0" encoding="utf-8"?>
<p:tagLst xmlns:a="http://schemas.openxmlformats.org/drawingml/2006/main" xmlns:r="http://schemas.openxmlformats.org/officeDocument/2006/relationships" xmlns:p="http://schemas.openxmlformats.org/presentationml/2006/main">
  <p:tag name="SHAPETYPE" val="SlideNumber"/>
</p:tagLst>
</file>

<file path=ppt/tags/tag108.xml><?xml version="1.0" encoding="utf-8"?>
<p:tagLst xmlns:a="http://schemas.openxmlformats.org/drawingml/2006/main" xmlns:r="http://schemas.openxmlformats.org/officeDocument/2006/relationships" xmlns:p="http://schemas.openxmlformats.org/presentationml/2006/main">
  <p:tag name="SHAPETYPE" val="Background"/>
</p:tagLst>
</file>

<file path=ppt/tags/tag109.xml><?xml version="1.0" encoding="utf-8"?>
<p:tagLst xmlns:a="http://schemas.openxmlformats.org/drawingml/2006/main" xmlns:r="http://schemas.openxmlformats.org/officeDocument/2006/relationships" xmlns:p="http://schemas.openxmlformats.org/presentationml/2006/main">
  <p:tag name="SHAPETYPE" val="SlideNumber"/>
</p:tagLst>
</file>

<file path=ppt/tags/tag11.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110.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111.xml><?xml version="1.0" encoding="utf-8"?>
<p:tagLst xmlns:a="http://schemas.openxmlformats.org/drawingml/2006/main" xmlns:r="http://schemas.openxmlformats.org/officeDocument/2006/relationships" xmlns:p="http://schemas.openxmlformats.org/presentationml/2006/main">
  <p:tag name="SHAPETYPE" val="footer"/>
</p:tagLst>
</file>

<file path=ppt/tags/tag112.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115.xml><?xml version="1.0" encoding="utf-8"?>
<p:tagLst xmlns:a="http://schemas.openxmlformats.org/drawingml/2006/main" xmlns:r="http://schemas.openxmlformats.org/officeDocument/2006/relationships" xmlns:p="http://schemas.openxmlformats.org/presentationml/2006/main">
  <p:tag name="SHAPETYPE" val="footer"/>
</p:tagLst>
</file>

<file path=ppt/tags/tag116.xml><?xml version="1.0" encoding="utf-8"?>
<p:tagLst xmlns:a="http://schemas.openxmlformats.org/drawingml/2006/main" xmlns:r="http://schemas.openxmlformats.org/officeDocument/2006/relationships" xmlns:p="http://schemas.openxmlformats.org/presentationml/2006/main">
  <p:tag name="SHAPETYPE" val="SlideNumber"/>
</p:tagLst>
</file>

<file path=ppt/tags/tag117.xml><?xml version="1.0" encoding="utf-8"?>
<p:tagLst xmlns:a="http://schemas.openxmlformats.org/drawingml/2006/main" xmlns:r="http://schemas.openxmlformats.org/officeDocument/2006/relationships" xmlns:p="http://schemas.openxmlformats.org/presentationml/2006/main">
  <p:tag name="SHAPETYPE" val="Logo"/>
  <p:tag name="COLORTAG" val="L"/>
  <p:tag name="LOGOID" val="0"/>
</p:tagLst>
</file>

<file path=ppt/tags/tag118.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119.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12.xml><?xml version="1.0" encoding="utf-8"?>
<p:tagLst xmlns:a="http://schemas.openxmlformats.org/drawingml/2006/main" xmlns:r="http://schemas.openxmlformats.org/officeDocument/2006/relationships" xmlns:p="http://schemas.openxmlformats.org/presentationml/2006/main">
  <p:tag name="SHAPETYPE" val="footer"/>
</p:tagLst>
</file>

<file path=ppt/tags/tag120.xml><?xml version="1.0" encoding="utf-8"?>
<p:tagLst xmlns:a="http://schemas.openxmlformats.org/drawingml/2006/main" xmlns:r="http://schemas.openxmlformats.org/officeDocument/2006/relationships" xmlns:p="http://schemas.openxmlformats.org/presentationml/2006/main">
  <p:tag name="SHAPETYPE" val="SlideNumber"/>
</p:tagLst>
</file>

<file path=ppt/tags/tag121.xml><?xml version="1.0" encoding="utf-8"?>
<p:tagLst xmlns:a="http://schemas.openxmlformats.org/drawingml/2006/main" xmlns:r="http://schemas.openxmlformats.org/officeDocument/2006/relationships" xmlns:p="http://schemas.openxmlformats.org/presentationml/2006/main">
  <p:tag name="SHAPETYPE" val="Background"/>
</p:tagLst>
</file>

<file path=ppt/tags/tag122.xml><?xml version="1.0" encoding="utf-8"?>
<p:tagLst xmlns:a="http://schemas.openxmlformats.org/drawingml/2006/main" xmlns:r="http://schemas.openxmlformats.org/officeDocument/2006/relationships" xmlns:p="http://schemas.openxmlformats.org/presentationml/2006/main">
  <p:tag name="SHAPETYPE" val="SlideNumber"/>
</p:tagLst>
</file>

<file path=ppt/tags/tag123.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124.xml><?xml version="1.0" encoding="utf-8"?>
<p:tagLst xmlns:a="http://schemas.openxmlformats.org/drawingml/2006/main" xmlns:r="http://schemas.openxmlformats.org/officeDocument/2006/relationships" xmlns:p="http://schemas.openxmlformats.org/presentationml/2006/main">
  <p:tag name="SHAPETYPE" val="footer"/>
</p:tagLst>
</file>

<file path=ppt/tags/tag125.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126.xml><?xml version="1.0" encoding="utf-8"?>
<p:tagLst xmlns:a="http://schemas.openxmlformats.org/drawingml/2006/main" xmlns:r="http://schemas.openxmlformats.org/officeDocument/2006/relationships" xmlns:p="http://schemas.openxmlformats.org/presentationml/2006/main">
  <p:tag name="SHAPETYPE" val="SlideNumber"/>
</p:tagLst>
</file>

<file path=ppt/tags/tag127.xml><?xml version="1.0" encoding="utf-8"?>
<p:tagLst xmlns:a="http://schemas.openxmlformats.org/drawingml/2006/main" xmlns:r="http://schemas.openxmlformats.org/officeDocument/2006/relationships" xmlns:p="http://schemas.openxmlformats.org/presentationml/2006/main">
  <p:tag name="SHAPETYPE" val="SlideNumber"/>
</p:tagLst>
</file>

<file path=ppt/tags/tag128.xml><?xml version="1.0" encoding="utf-8"?>
<p:tagLst xmlns:a="http://schemas.openxmlformats.org/drawingml/2006/main" xmlns:r="http://schemas.openxmlformats.org/officeDocument/2006/relationships" xmlns:p="http://schemas.openxmlformats.org/presentationml/2006/main">
  <p:tag name="SHAPETYPE" val="SlideNumber"/>
</p:tagLst>
</file>

<file path=ppt/tags/tag129.xml><?xml version="1.0" encoding="utf-8"?>
<p:tagLst xmlns:a="http://schemas.openxmlformats.org/drawingml/2006/main" xmlns:r="http://schemas.openxmlformats.org/officeDocument/2006/relationships" xmlns:p="http://schemas.openxmlformats.org/presentationml/2006/main">
  <p:tag name="SHAPETYPE" val="SlideNumber"/>
</p:tagLst>
</file>

<file path=ppt/tags/tag13.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130.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131.xml><?xml version="1.0" encoding="utf-8"?>
<p:tagLst xmlns:a="http://schemas.openxmlformats.org/drawingml/2006/main" xmlns:r="http://schemas.openxmlformats.org/officeDocument/2006/relationships" xmlns:p="http://schemas.openxmlformats.org/presentationml/2006/main">
  <p:tag name="SHAPETYPE" val="footer"/>
</p:tagLst>
</file>

<file path=ppt/tags/tag132.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133.xml><?xml version="1.0" encoding="utf-8"?>
<p:tagLst xmlns:a="http://schemas.openxmlformats.org/drawingml/2006/main" xmlns:r="http://schemas.openxmlformats.org/officeDocument/2006/relationships" xmlns:p="http://schemas.openxmlformats.org/presentationml/2006/main">
  <p:tag name="SHAPETYPE" val="SlideNumber"/>
</p:tagLst>
</file>

<file path=ppt/tags/tag134.xml><?xml version="1.0" encoding="utf-8"?>
<p:tagLst xmlns:a="http://schemas.openxmlformats.org/drawingml/2006/main" xmlns:r="http://schemas.openxmlformats.org/officeDocument/2006/relationships" xmlns:p="http://schemas.openxmlformats.org/presentationml/2006/main">
  <p:tag name="SHAPETYPE" val="SlideNumber"/>
</p:tagLst>
</file>

<file path=ppt/tags/tag135.xml><?xml version="1.0" encoding="utf-8"?>
<p:tagLst xmlns:a="http://schemas.openxmlformats.org/drawingml/2006/main" xmlns:r="http://schemas.openxmlformats.org/officeDocument/2006/relationships" xmlns:p="http://schemas.openxmlformats.org/presentationml/2006/main">
  <p:tag name="SHAPETYPE" val="SlideNumber"/>
</p:tagLst>
</file>

<file path=ppt/tags/tag136.xml><?xml version="1.0" encoding="utf-8"?>
<p:tagLst xmlns:a="http://schemas.openxmlformats.org/drawingml/2006/main" xmlns:r="http://schemas.openxmlformats.org/officeDocument/2006/relationships" xmlns:p="http://schemas.openxmlformats.org/presentationml/2006/main">
  <p:tag name="SHAPETYPE" val="Background"/>
</p:tagLst>
</file>

<file path=ppt/tags/tag137.xml><?xml version="1.0" encoding="utf-8"?>
<p:tagLst xmlns:a="http://schemas.openxmlformats.org/drawingml/2006/main" xmlns:r="http://schemas.openxmlformats.org/officeDocument/2006/relationships" xmlns:p="http://schemas.openxmlformats.org/presentationml/2006/main">
  <p:tag name="SHAPETYPE" val="SlideNumber"/>
</p:tagLst>
</file>

<file path=ppt/tags/tag138.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139.xml><?xml version="1.0" encoding="utf-8"?>
<p:tagLst xmlns:a="http://schemas.openxmlformats.org/drawingml/2006/main" xmlns:r="http://schemas.openxmlformats.org/officeDocument/2006/relationships" xmlns:p="http://schemas.openxmlformats.org/presentationml/2006/main">
  <p:tag name="SHAPETYPE" val="footer"/>
</p:tagLst>
</file>

<file path=ppt/tags/tag14.xml><?xml version="1.0" encoding="utf-8"?>
<p:tagLst xmlns:a="http://schemas.openxmlformats.org/drawingml/2006/main" xmlns:r="http://schemas.openxmlformats.org/officeDocument/2006/relationships" xmlns:p="http://schemas.openxmlformats.org/presentationml/2006/main">
  <p:tag name="SHAPETYPE" val="SlideNumber"/>
</p:tagLst>
</file>

<file path=ppt/tags/tag140.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143.xml><?xml version="1.0" encoding="utf-8"?>
<p:tagLst xmlns:a="http://schemas.openxmlformats.org/drawingml/2006/main" xmlns:r="http://schemas.openxmlformats.org/officeDocument/2006/relationships" xmlns:p="http://schemas.openxmlformats.org/presentationml/2006/main">
  <p:tag name="SHAPETYPE" val="footer"/>
</p:tagLst>
</file>

<file path=ppt/tags/tag144.xml><?xml version="1.0" encoding="utf-8"?>
<p:tagLst xmlns:a="http://schemas.openxmlformats.org/drawingml/2006/main" xmlns:r="http://schemas.openxmlformats.org/officeDocument/2006/relationships" xmlns:p="http://schemas.openxmlformats.org/presentationml/2006/main">
  <p:tag name="SHAPETYPE" val="SlideNumber"/>
</p:tagLst>
</file>

<file path=ppt/tags/tag145.xml><?xml version="1.0" encoding="utf-8"?>
<p:tagLst xmlns:a="http://schemas.openxmlformats.org/drawingml/2006/main" xmlns:r="http://schemas.openxmlformats.org/officeDocument/2006/relationships" xmlns:p="http://schemas.openxmlformats.org/presentationml/2006/main">
  <p:tag name="SHAPETYPE" val="Logo"/>
  <p:tag name="COLORTAG" val="L"/>
  <p:tag name="LOGOID" val="0"/>
</p:tagLst>
</file>

<file path=ppt/tags/tag146.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147.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148.xml><?xml version="1.0" encoding="utf-8"?>
<p:tagLst xmlns:a="http://schemas.openxmlformats.org/drawingml/2006/main" xmlns:r="http://schemas.openxmlformats.org/officeDocument/2006/relationships" xmlns:p="http://schemas.openxmlformats.org/presentationml/2006/main">
  <p:tag name="SHAPETYPE" val="SlideNumber"/>
</p:tagLst>
</file>

<file path=ppt/tags/tag149.xml><?xml version="1.0" encoding="utf-8"?>
<p:tagLst xmlns:a="http://schemas.openxmlformats.org/drawingml/2006/main" xmlns:r="http://schemas.openxmlformats.org/officeDocument/2006/relationships" xmlns:p="http://schemas.openxmlformats.org/presentationml/2006/main">
  <p:tag name="SHAPETYPE" val="Background"/>
</p:tagLst>
</file>

<file path=ppt/tags/tag15.xml><?xml version="1.0" encoding="utf-8"?>
<p:tagLst xmlns:a="http://schemas.openxmlformats.org/drawingml/2006/main" xmlns:r="http://schemas.openxmlformats.org/officeDocument/2006/relationships" xmlns:p="http://schemas.openxmlformats.org/presentationml/2006/main">
  <p:tag name="SHAPETYPE" val="SlideNumber"/>
</p:tagLst>
</file>

<file path=ppt/tags/tag150.xml><?xml version="1.0" encoding="utf-8"?>
<p:tagLst xmlns:a="http://schemas.openxmlformats.org/drawingml/2006/main" xmlns:r="http://schemas.openxmlformats.org/officeDocument/2006/relationships" xmlns:p="http://schemas.openxmlformats.org/presentationml/2006/main">
  <p:tag name="SHAPETYPE" val="SlideNumber"/>
</p:tagLst>
</file>

<file path=ppt/tags/tag151.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152.xml><?xml version="1.0" encoding="utf-8"?>
<p:tagLst xmlns:a="http://schemas.openxmlformats.org/drawingml/2006/main" xmlns:r="http://schemas.openxmlformats.org/officeDocument/2006/relationships" xmlns:p="http://schemas.openxmlformats.org/presentationml/2006/main">
  <p:tag name="SHAPETYPE" val="footer"/>
</p:tagLst>
</file>

<file path=ppt/tags/tag153.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154.xml><?xml version="1.0" encoding="utf-8"?>
<p:tagLst xmlns:a="http://schemas.openxmlformats.org/drawingml/2006/main" xmlns:r="http://schemas.openxmlformats.org/officeDocument/2006/relationships" xmlns:p="http://schemas.openxmlformats.org/presentationml/2006/main">
  <p:tag name="SHAPETYPE" val="SlideNumber"/>
</p:tagLst>
</file>

<file path=ppt/tags/tag155.xml><?xml version="1.0" encoding="utf-8"?>
<p:tagLst xmlns:a="http://schemas.openxmlformats.org/drawingml/2006/main" xmlns:r="http://schemas.openxmlformats.org/officeDocument/2006/relationships" xmlns:p="http://schemas.openxmlformats.org/presentationml/2006/main">
  <p:tag name="SHAPETYPE" val="SlideNumber"/>
</p:tagLst>
</file>

<file path=ppt/tags/tag156.xml><?xml version="1.0" encoding="utf-8"?>
<p:tagLst xmlns:a="http://schemas.openxmlformats.org/drawingml/2006/main" xmlns:r="http://schemas.openxmlformats.org/officeDocument/2006/relationships" xmlns:p="http://schemas.openxmlformats.org/presentationml/2006/main">
  <p:tag name="SHAPETYPE" val="SlideNumber"/>
</p:tagLst>
</file>

<file path=ppt/tags/tag157.xml><?xml version="1.0" encoding="utf-8"?>
<p:tagLst xmlns:a="http://schemas.openxmlformats.org/drawingml/2006/main" xmlns:r="http://schemas.openxmlformats.org/officeDocument/2006/relationships" xmlns:p="http://schemas.openxmlformats.org/presentationml/2006/main">
  <p:tag name="SHAPETYPE" val="SlideNumber"/>
</p:tagLst>
</file>

<file path=ppt/tags/tag158.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159.xml><?xml version="1.0" encoding="utf-8"?>
<p:tagLst xmlns:a="http://schemas.openxmlformats.org/drawingml/2006/main" xmlns:r="http://schemas.openxmlformats.org/officeDocument/2006/relationships" xmlns:p="http://schemas.openxmlformats.org/presentationml/2006/main">
  <p:tag name="SHAPETYPE" val="footer"/>
</p:tagLst>
</file>

<file path=ppt/tags/tag16.xml><?xml version="1.0" encoding="utf-8"?>
<p:tagLst xmlns:a="http://schemas.openxmlformats.org/drawingml/2006/main" xmlns:r="http://schemas.openxmlformats.org/officeDocument/2006/relationships" xmlns:p="http://schemas.openxmlformats.org/presentationml/2006/main">
  <p:tag name="SHAPETYPE" val="SlideNumber"/>
</p:tagLst>
</file>

<file path=ppt/tags/tag160.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161.xml><?xml version="1.0" encoding="utf-8"?>
<p:tagLst xmlns:a="http://schemas.openxmlformats.org/drawingml/2006/main" xmlns:r="http://schemas.openxmlformats.org/officeDocument/2006/relationships" xmlns:p="http://schemas.openxmlformats.org/presentationml/2006/main">
  <p:tag name="SHAPETYPE" val="SlideNumber"/>
</p:tagLst>
</file>

<file path=ppt/tags/tag162.xml><?xml version="1.0" encoding="utf-8"?>
<p:tagLst xmlns:a="http://schemas.openxmlformats.org/drawingml/2006/main" xmlns:r="http://schemas.openxmlformats.org/officeDocument/2006/relationships" xmlns:p="http://schemas.openxmlformats.org/presentationml/2006/main">
  <p:tag name="SHAPETYPE" val="SlideNumber"/>
</p:tagLst>
</file>

<file path=ppt/tags/tag163.xml><?xml version="1.0" encoding="utf-8"?>
<p:tagLst xmlns:a="http://schemas.openxmlformats.org/drawingml/2006/main" xmlns:r="http://schemas.openxmlformats.org/officeDocument/2006/relationships" xmlns:p="http://schemas.openxmlformats.org/presentationml/2006/main">
  <p:tag name="SHAPETYPE" val="SlideNumber"/>
</p:tagLst>
</file>

<file path=ppt/tags/tag164.xml><?xml version="1.0" encoding="utf-8"?>
<p:tagLst xmlns:a="http://schemas.openxmlformats.org/drawingml/2006/main" xmlns:r="http://schemas.openxmlformats.org/officeDocument/2006/relationships" xmlns:p="http://schemas.openxmlformats.org/presentationml/2006/main">
  <p:tag name="SHAPETYPE" val="Background"/>
</p:tagLst>
</file>

<file path=ppt/tags/tag165.xml><?xml version="1.0" encoding="utf-8"?>
<p:tagLst xmlns:a="http://schemas.openxmlformats.org/drawingml/2006/main" xmlns:r="http://schemas.openxmlformats.org/officeDocument/2006/relationships" xmlns:p="http://schemas.openxmlformats.org/presentationml/2006/main">
  <p:tag name="SHAPETYPE" val="SlideNumber"/>
</p:tagLst>
</file>

<file path=ppt/tags/tag166.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167.xml><?xml version="1.0" encoding="utf-8"?>
<p:tagLst xmlns:a="http://schemas.openxmlformats.org/drawingml/2006/main" xmlns:r="http://schemas.openxmlformats.org/officeDocument/2006/relationships" xmlns:p="http://schemas.openxmlformats.org/presentationml/2006/main">
  <p:tag name="SHAPETYPE" val="footer"/>
</p:tagLst>
</file>

<file path=ppt/tags/tag168.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SHAPETYPE" val="SlideNumber"/>
</p:tagLst>
</file>

<file path=ppt/tags/tag170.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171.xml><?xml version="1.0" encoding="utf-8"?>
<p:tagLst xmlns:a="http://schemas.openxmlformats.org/drawingml/2006/main" xmlns:r="http://schemas.openxmlformats.org/officeDocument/2006/relationships" xmlns:p="http://schemas.openxmlformats.org/presentationml/2006/main">
  <p:tag name="SHAPETYPE" val="footer"/>
</p:tagLst>
</file>

<file path=ppt/tags/tag172.xml><?xml version="1.0" encoding="utf-8"?>
<p:tagLst xmlns:a="http://schemas.openxmlformats.org/drawingml/2006/main" xmlns:r="http://schemas.openxmlformats.org/officeDocument/2006/relationships" xmlns:p="http://schemas.openxmlformats.org/presentationml/2006/main">
  <p:tag name="SHAPETYPE" val="SlideNumber"/>
</p:tagLst>
</file>

<file path=ppt/tags/tag173.xml><?xml version="1.0" encoding="utf-8"?>
<p:tagLst xmlns:a="http://schemas.openxmlformats.org/drawingml/2006/main" xmlns:r="http://schemas.openxmlformats.org/officeDocument/2006/relationships" xmlns:p="http://schemas.openxmlformats.org/presentationml/2006/main">
  <p:tag name="SHAPETYPE" val="Logo"/>
  <p:tag name="COLORTAG" val="L"/>
  <p:tag name="LOGOID" val="0"/>
</p:tagLst>
</file>

<file path=ppt/tags/tag174.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175.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176.xml><?xml version="1.0" encoding="utf-8"?>
<p:tagLst xmlns:a="http://schemas.openxmlformats.org/drawingml/2006/main" xmlns:r="http://schemas.openxmlformats.org/officeDocument/2006/relationships" xmlns:p="http://schemas.openxmlformats.org/presentationml/2006/main">
  <p:tag name="SHAPETYPE" val="SlideNumber"/>
</p:tagLst>
</file>

<file path=ppt/tags/tag177.xml><?xml version="1.0" encoding="utf-8"?>
<p:tagLst xmlns:a="http://schemas.openxmlformats.org/drawingml/2006/main" xmlns:r="http://schemas.openxmlformats.org/officeDocument/2006/relationships" xmlns:p="http://schemas.openxmlformats.org/presentationml/2006/main">
  <p:tag name="SHAPETYPE" val="Background"/>
</p:tagLst>
</file>

<file path=ppt/tags/tag178.xml><?xml version="1.0" encoding="utf-8"?>
<p:tagLst xmlns:a="http://schemas.openxmlformats.org/drawingml/2006/main" xmlns:r="http://schemas.openxmlformats.org/officeDocument/2006/relationships" xmlns:p="http://schemas.openxmlformats.org/presentationml/2006/main">
  <p:tag name="SHAPETYPE" val="SlideNumber"/>
</p:tagLst>
</file>

<file path=ppt/tags/tag179.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18.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180.xml><?xml version="1.0" encoding="utf-8"?>
<p:tagLst xmlns:a="http://schemas.openxmlformats.org/drawingml/2006/main" xmlns:r="http://schemas.openxmlformats.org/officeDocument/2006/relationships" xmlns:p="http://schemas.openxmlformats.org/presentationml/2006/main">
  <p:tag name="SHAPETYPE" val="footer"/>
</p:tagLst>
</file>

<file path=ppt/tags/tag181.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182.xml><?xml version="1.0" encoding="utf-8"?>
<p:tagLst xmlns:a="http://schemas.openxmlformats.org/drawingml/2006/main" xmlns:r="http://schemas.openxmlformats.org/officeDocument/2006/relationships" xmlns:p="http://schemas.openxmlformats.org/presentationml/2006/main">
  <p:tag name="SHAPETYPE" val="SlideNumber"/>
</p:tagLst>
</file>

<file path=ppt/tags/tag183.xml><?xml version="1.0" encoding="utf-8"?>
<p:tagLst xmlns:a="http://schemas.openxmlformats.org/drawingml/2006/main" xmlns:r="http://schemas.openxmlformats.org/officeDocument/2006/relationships" xmlns:p="http://schemas.openxmlformats.org/presentationml/2006/main">
  <p:tag name="SHAPETYPE" val="SlideNumber"/>
</p:tagLst>
</file>

<file path=ppt/tags/tag184.xml><?xml version="1.0" encoding="utf-8"?>
<p:tagLst xmlns:a="http://schemas.openxmlformats.org/drawingml/2006/main" xmlns:r="http://schemas.openxmlformats.org/officeDocument/2006/relationships" xmlns:p="http://schemas.openxmlformats.org/presentationml/2006/main">
  <p:tag name="SHAPETYPE" val="SlideNumber"/>
</p:tagLst>
</file>

<file path=ppt/tags/tag185.xml><?xml version="1.0" encoding="utf-8"?>
<p:tagLst xmlns:a="http://schemas.openxmlformats.org/drawingml/2006/main" xmlns:r="http://schemas.openxmlformats.org/officeDocument/2006/relationships" xmlns:p="http://schemas.openxmlformats.org/presentationml/2006/main">
  <p:tag name="SHAPETYPE" val="SlideNumber"/>
</p:tagLst>
</file>

<file path=ppt/tags/tag186.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187.xml><?xml version="1.0" encoding="utf-8"?>
<p:tagLst xmlns:a="http://schemas.openxmlformats.org/drawingml/2006/main" xmlns:r="http://schemas.openxmlformats.org/officeDocument/2006/relationships" xmlns:p="http://schemas.openxmlformats.org/presentationml/2006/main">
  <p:tag name="SHAPETYPE" val="footer"/>
</p:tagLst>
</file>

<file path=ppt/tags/tag188.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189.xml><?xml version="1.0" encoding="utf-8"?>
<p:tagLst xmlns:a="http://schemas.openxmlformats.org/drawingml/2006/main" xmlns:r="http://schemas.openxmlformats.org/officeDocument/2006/relationships" xmlns:p="http://schemas.openxmlformats.org/presentationml/2006/main">
  <p:tag name="SHAPETYPE" val="SlideNumber"/>
</p:tagLst>
</file>

<file path=ppt/tags/tag19.xml><?xml version="1.0" encoding="utf-8"?>
<p:tagLst xmlns:a="http://schemas.openxmlformats.org/drawingml/2006/main" xmlns:r="http://schemas.openxmlformats.org/officeDocument/2006/relationships" xmlns:p="http://schemas.openxmlformats.org/presentationml/2006/main">
  <p:tag name="SHAPETYPE" val="footer"/>
</p:tagLst>
</file>

<file path=ppt/tags/tag190.xml><?xml version="1.0" encoding="utf-8"?>
<p:tagLst xmlns:a="http://schemas.openxmlformats.org/drawingml/2006/main" xmlns:r="http://schemas.openxmlformats.org/officeDocument/2006/relationships" xmlns:p="http://schemas.openxmlformats.org/presentationml/2006/main">
  <p:tag name="SHAPETYPE" val="SlideNumber"/>
</p:tagLst>
</file>

<file path=ppt/tags/tag191.xml><?xml version="1.0" encoding="utf-8"?>
<p:tagLst xmlns:a="http://schemas.openxmlformats.org/drawingml/2006/main" xmlns:r="http://schemas.openxmlformats.org/officeDocument/2006/relationships" xmlns:p="http://schemas.openxmlformats.org/presentationml/2006/main">
  <p:tag name="SHAPETYPE" val="SlideNumber"/>
</p:tagLst>
</file>

<file path=ppt/tags/tag192.xml><?xml version="1.0" encoding="utf-8"?>
<p:tagLst xmlns:a="http://schemas.openxmlformats.org/drawingml/2006/main" xmlns:r="http://schemas.openxmlformats.org/officeDocument/2006/relationships" xmlns:p="http://schemas.openxmlformats.org/presentationml/2006/main">
  <p:tag name="SHAPETYPE" val="Background"/>
</p:tagLst>
</file>

<file path=ppt/tags/tag193.xml><?xml version="1.0" encoding="utf-8"?>
<p:tagLst xmlns:a="http://schemas.openxmlformats.org/drawingml/2006/main" xmlns:r="http://schemas.openxmlformats.org/officeDocument/2006/relationships" xmlns:p="http://schemas.openxmlformats.org/presentationml/2006/main">
  <p:tag name="SHAPETYPE" val="SlideNumber"/>
</p:tagLst>
</file>

<file path=ppt/tags/tag194.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195.xml><?xml version="1.0" encoding="utf-8"?>
<p:tagLst xmlns:a="http://schemas.openxmlformats.org/drawingml/2006/main" xmlns:r="http://schemas.openxmlformats.org/officeDocument/2006/relationships" xmlns:p="http://schemas.openxmlformats.org/presentationml/2006/main">
  <p:tag name="SHAPETYPE" val="footer"/>
</p:tagLst>
</file>

<file path=ppt/tags/tag196.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8.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199.xml><?xml version="1.0" encoding="utf-8"?>
<p:tagLst xmlns:a="http://schemas.openxmlformats.org/drawingml/2006/main" xmlns:r="http://schemas.openxmlformats.org/officeDocument/2006/relationships" xmlns:p="http://schemas.openxmlformats.org/presentationml/2006/main">
  <p:tag name="SHAPETYPE" val="footer"/>
</p:tagLst>
</file>

<file path=ppt/tags/tag2.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20.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200.xml><?xml version="1.0" encoding="utf-8"?>
<p:tagLst xmlns:a="http://schemas.openxmlformats.org/drawingml/2006/main" xmlns:r="http://schemas.openxmlformats.org/officeDocument/2006/relationships" xmlns:p="http://schemas.openxmlformats.org/presentationml/2006/main">
  <p:tag name="SHAPETYPE" val="SlideNumber"/>
</p:tagLst>
</file>

<file path=ppt/tags/tag201.xml><?xml version="1.0" encoding="utf-8"?>
<p:tagLst xmlns:a="http://schemas.openxmlformats.org/drawingml/2006/main" xmlns:r="http://schemas.openxmlformats.org/officeDocument/2006/relationships" xmlns:p="http://schemas.openxmlformats.org/presentationml/2006/main">
  <p:tag name="SHAPETYPE" val="Logo"/>
  <p:tag name="COLORTAG" val="L"/>
  <p:tag name="LOGOID" val="0"/>
</p:tagLst>
</file>

<file path=ppt/tags/tag202.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203.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204.xml><?xml version="1.0" encoding="utf-8"?>
<p:tagLst xmlns:a="http://schemas.openxmlformats.org/drawingml/2006/main" xmlns:r="http://schemas.openxmlformats.org/officeDocument/2006/relationships" xmlns:p="http://schemas.openxmlformats.org/presentationml/2006/main">
  <p:tag name="SHAPETYPE" val="SlideNumber"/>
</p:tagLst>
</file>

<file path=ppt/tags/tag205.xml><?xml version="1.0" encoding="utf-8"?>
<p:tagLst xmlns:a="http://schemas.openxmlformats.org/drawingml/2006/main" xmlns:r="http://schemas.openxmlformats.org/officeDocument/2006/relationships" xmlns:p="http://schemas.openxmlformats.org/presentationml/2006/main">
  <p:tag name="SHAPETYPE" val="Background"/>
</p:tagLst>
</file>

<file path=ppt/tags/tag206.xml><?xml version="1.0" encoding="utf-8"?>
<p:tagLst xmlns:a="http://schemas.openxmlformats.org/drawingml/2006/main" xmlns:r="http://schemas.openxmlformats.org/officeDocument/2006/relationships" xmlns:p="http://schemas.openxmlformats.org/presentationml/2006/main">
  <p:tag name="SHAPETYPE" val="SlideNumber"/>
</p:tagLst>
</file>

<file path=ppt/tags/tag207.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208.xml><?xml version="1.0" encoding="utf-8"?>
<p:tagLst xmlns:a="http://schemas.openxmlformats.org/drawingml/2006/main" xmlns:r="http://schemas.openxmlformats.org/officeDocument/2006/relationships" xmlns:p="http://schemas.openxmlformats.org/presentationml/2006/main">
  <p:tag name="SHAPETYPE" val="footer"/>
</p:tagLst>
</file>

<file path=ppt/tags/tag209.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21.xml><?xml version="1.0" encoding="utf-8"?>
<p:tagLst xmlns:a="http://schemas.openxmlformats.org/drawingml/2006/main" xmlns:r="http://schemas.openxmlformats.org/officeDocument/2006/relationships" xmlns:p="http://schemas.openxmlformats.org/presentationml/2006/main">
  <p:tag name="SHAPETYPE" val="SlideNumber"/>
</p:tagLst>
</file>

<file path=ppt/tags/tag210.xml><?xml version="1.0" encoding="utf-8"?>
<p:tagLst xmlns:a="http://schemas.openxmlformats.org/drawingml/2006/main" xmlns:r="http://schemas.openxmlformats.org/officeDocument/2006/relationships" xmlns:p="http://schemas.openxmlformats.org/presentationml/2006/main">
  <p:tag name="SHAPETYPE" val="SlideNumber"/>
</p:tagLst>
</file>

<file path=ppt/tags/tag211.xml><?xml version="1.0" encoding="utf-8"?>
<p:tagLst xmlns:a="http://schemas.openxmlformats.org/drawingml/2006/main" xmlns:r="http://schemas.openxmlformats.org/officeDocument/2006/relationships" xmlns:p="http://schemas.openxmlformats.org/presentationml/2006/main">
  <p:tag name="SHAPETYPE" val="SlideNumber"/>
</p:tagLst>
</file>

<file path=ppt/tags/tag212.xml><?xml version="1.0" encoding="utf-8"?>
<p:tagLst xmlns:a="http://schemas.openxmlformats.org/drawingml/2006/main" xmlns:r="http://schemas.openxmlformats.org/officeDocument/2006/relationships" xmlns:p="http://schemas.openxmlformats.org/presentationml/2006/main">
  <p:tag name="SHAPETYPE" val="SlideNumber"/>
</p:tagLst>
</file>

<file path=ppt/tags/tag213.xml><?xml version="1.0" encoding="utf-8"?>
<p:tagLst xmlns:a="http://schemas.openxmlformats.org/drawingml/2006/main" xmlns:r="http://schemas.openxmlformats.org/officeDocument/2006/relationships" xmlns:p="http://schemas.openxmlformats.org/presentationml/2006/main">
  <p:tag name="SHAPETYPE" val="SlideNumber"/>
</p:tagLst>
</file>

<file path=ppt/tags/tag214.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215.xml><?xml version="1.0" encoding="utf-8"?>
<p:tagLst xmlns:a="http://schemas.openxmlformats.org/drawingml/2006/main" xmlns:r="http://schemas.openxmlformats.org/officeDocument/2006/relationships" xmlns:p="http://schemas.openxmlformats.org/presentationml/2006/main">
  <p:tag name="SHAPETYPE" val="footer"/>
</p:tagLst>
</file>

<file path=ppt/tags/tag216.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217.xml><?xml version="1.0" encoding="utf-8"?>
<p:tagLst xmlns:a="http://schemas.openxmlformats.org/drawingml/2006/main" xmlns:r="http://schemas.openxmlformats.org/officeDocument/2006/relationships" xmlns:p="http://schemas.openxmlformats.org/presentationml/2006/main">
  <p:tag name="SHAPETYPE" val="SlideNumber"/>
</p:tagLst>
</file>

<file path=ppt/tags/tag218.xml><?xml version="1.0" encoding="utf-8"?>
<p:tagLst xmlns:a="http://schemas.openxmlformats.org/drawingml/2006/main" xmlns:r="http://schemas.openxmlformats.org/officeDocument/2006/relationships" xmlns:p="http://schemas.openxmlformats.org/presentationml/2006/main">
  <p:tag name="SHAPETYPE" val="SlideNumber"/>
</p:tagLst>
</file>

<file path=ppt/tags/tag219.xml><?xml version="1.0" encoding="utf-8"?>
<p:tagLst xmlns:a="http://schemas.openxmlformats.org/drawingml/2006/main" xmlns:r="http://schemas.openxmlformats.org/officeDocument/2006/relationships" xmlns:p="http://schemas.openxmlformats.org/presentationml/2006/main">
  <p:tag name="SHAPETYPE" val="SlideNumber"/>
</p:tagLst>
</file>

<file path=ppt/tags/tag22.xml><?xml version="1.0" encoding="utf-8"?>
<p:tagLst xmlns:a="http://schemas.openxmlformats.org/drawingml/2006/main" xmlns:r="http://schemas.openxmlformats.org/officeDocument/2006/relationships" xmlns:p="http://schemas.openxmlformats.org/presentationml/2006/main">
  <p:tag name="SHAPETYPE" val="SlideNumber"/>
</p:tagLst>
</file>

<file path=ppt/tags/tag220.xml><?xml version="1.0" encoding="utf-8"?>
<p:tagLst xmlns:a="http://schemas.openxmlformats.org/drawingml/2006/main" xmlns:r="http://schemas.openxmlformats.org/officeDocument/2006/relationships" xmlns:p="http://schemas.openxmlformats.org/presentationml/2006/main">
  <p:tag name="SHAPETYPE" val="Background"/>
</p:tagLst>
</file>

<file path=ppt/tags/tag221.xml><?xml version="1.0" encoding="utf-8"?>
<p:tagLst xmlns:a="http://schemas.openxmlformats.org/drawingml/2006/main" xmlns:r="http://schemas.openxmlformats.org/officeDocument/2006/relationships" xmlns:p="http://schemas.openxmlformats.org/presentationml/2006/main">
  <p:tag name="SHAPETYPE" val="SlideNumber"/>
</p:tagLst>
</file>

<file path=ppt/tags/tag222.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223.xml><?xml version="1.0" encoding="utf-8"?>
<p:tagLst xmlns:a="http://schemas.openxmlformats.org/drawingml/2006/main" xmlns:r="http://schemas.openxmlformats.org/officeDocument/2006/relationships" xmlns:p="http://schemas.openxmlformats.org/presentationml/2006/main">
  <p:tag name="SHAPETYPE" val="footer"/>
</p:tagLst>
</file>

<file path=ppt/tags/tag224.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6.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227.xml><?xml version="1.0" encoding="utf-8"?>
<p:tagLst xmlns:a="http://schemas.openxmlformats.org/drawingml/2006/main" xmlns:r="http://schemas.openxmlformats.org/officeDocument/2006/relationships" xmlns:p="http://schemas.openxmlformats.org/presentationml/2006/main">
  <p:tag name="SHAPETYPE" val="footer"/>
</p:tagLst>
</file>

<file path=ppt/tags/tag228.xml><?xml version="1.0" encoding="utf-8"?>
<p:tagLst xmlns:a="http://schemas.openxmlformats.org/drawingml/2006/main" xmlns:r="http://schemas.openxmlformats.org/officeDocument/2006/relationships" xmlns:p="http://schemas.openxmlformats.org/presentationml/2006/main">
  <p:tag name="SHAPETYPE" val="SlideNumber"/>
</p:tagLst>
</file>

<file path=ppt/tags/tag229.xml><?xml version="1.0" encoding="utf-8"?>
<p:tagLst xmlns:a="http://schemas.openxmlformats.org/drawingml/2006/main" xmlns:r="http://schemas.openxmlformats.org/officeDocument/2006/relationships" xmlns:p="http://schemas.openxmlformats.org/presentationml/2006/main">
  <p:tag name="SHAPETYPE" val="Logo"/>
  <p:tag name="COLORTAG" val="L"/>
  <p:tag name="LOGOID" val="0"/>
</p:tagLst>
</file>

<file path=ppt/tags/tag23.xml><?xml version="1.0" encoding="utf-8"?>
<p:tagLst xmlns:a="http://schemas.openxmlformats.org/drawingml/2006/main" xmlns:r="http://schemas.openxmlformats.org/officeDocument/2006/relationships" xmlns:p="http://schemas.openxmlformats.org/presentationml/2006/main">
  <p:tag name="SHAPETYPE" val="SlideNumber"/>
</p:tagLst>
</file>

<file path=ppt/tags/tag230.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231.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232.xml><?xml version="1.0" encoding="utf-8"?>
<p:tagLst xmlns:a="http://schemas.openxmlformats.org/drawingml/2006/main" xmlns:r="http://schemas.openxmlformats.org/officeDocument/2006/relationships" xmlns:p="http://schemas.openxmlformats.org/presentationml/2006/main">
  <p:tag name="SHAPETYPE" val="SlideNumber"/>
</p:tagLst>
</file>

<file path=ppt/tags/tag233.xml><?xml version="1.0" encoding="utf-8"?>
<p:tagLst xmlns:a="http://schemas.openxmlformats.org/drawingml/2006/main" xmlns:r="http://schemas.openxmlformats.org/officeDocument/2006/relationships" xmlns:p="http://schemas.openxmlformats.org/presentationml/2006/main">
  <p:tag name="SHAPETYPE" val="Background"/>
</p:tagLst>
</file>

<file path=ppt/tags/tag234.xml><?xml version="1.0" encoding="utf-8"?>
<p:tagLst xmlns:a="http://schemas.openxmlformats.org/drawingml/2006/main" xmlns:r="http://schemas.openxmlformats.org/officeDocument/2006/relationships" xmlns:p="http://schemas.openxmlformats.org/presentationml/2006/main">
  <p:tag name="SHAPETYPE" val="SlideNumber"/>
</p:tagLst>
</file>

<file path=ppt/tags/tag235.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236.xml><?xml version="1.0" encoding="utf-8"?>
<p:tagLst xmlns:a="http://schemas.openxmlformats.org/drawingml/2006/main" xmlns:r="http://schemas.openxmlformats.org/officeDocument/2006/relationships" xmlns:p="http://schemas.openxmlformats.org/presentationml/2006/main">
  <p:tag name="SHAPETYPE" val="footer"/>
</p:tagLst>
</file>

<file path=ppt/tags/tag237.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238.xml><?xml version="1.0" encoding="utf-8"?>
<p:tagLst xmlns:a="http://schemas.openxmlformats.org/drawingml/2006/main" xmlns:r="http://schemas.openxmlformats.org/officeDocument/2006/relationships" xmlns:p="http://schemas.openxmlformats.org/presentationml/2006/main">
  <p:tag name="SHAPETYPE" val="SlideNumber"/>
</p:tagLst>
</file>

<file path=ppt/tags/tag239.xml><?xml version="1.0" encoding="utf-8"?>
<p:tagLst xmlns:a="http://schemas.openxmlformats.org/drawingml/2006/main" xmlns:r="http://schemas.openxmlformats.org/officeDocument/2006/relationships" xmlns:p="http://schemas.openxmlformats.org/presentationml/2006/main">
  <p:tag name="SHAPETYPE" val="SlideNumber"/>
</p:tagLst>
</file>

<file path=ppt/tags/tag24.xml><?xml version="1.0" encoding="utf-8"?>
<p:tagLst xmlns:a="http://schemas.openxmlformats.org/drawingml/2006/main" xmlns:r="http://schemas.openxmlformats.org/officeDocument/2006/relationships" xmlns:p="http://schemas.openxmlformats.org/presentationml/2006/main">
  <p:tag name="SHAPETYPE" val="Background"/>
</p:tagLst>
</file>

<file path=ppt/tags/tag240.xml><?xml version="1.0" encoding="utf-8"?>
<p:tagLst xmlns:a="http://schemas.openxmlformats.org/drawingml/2006/main" xmlns:r="http://schemas.openxmlformats.org/officeDocument/2006/relationships" xmlns:p="http://schemas.openxmlformats.org/presentationml/2006/main">
  <p:tag name="SHAPETYPE" val="SlideNumber"/>
</p:tagLst>
</file>

<file path=ppt/tags/tag241.xml><?xml version="1.0" encoding="utf-8"?>
<p:tagLst xmlns:a="http://schemas.openxmlformats.org/drawingml/2006/main" xmlns:r="http://schemas.openxmlformats.org/officeDocument/2006/relationships" xmlns:p="http://schemas.openxmlformats.org/presentationml/2006/main">
  <p:tag name="SHAPETYPE" val="SlideNumber"/>
</p:tagLst>
</file>

<file path=ppt/tags/tag242.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243.xml><?xml version="1.0" encoding="utf-8"?>
<p:tagLst xmlns:a="http://schemas.openxmlformats.org/drawingml/2006/main" xmlns:r="http://schemas.openxmlformats.org/officeDocument/2006/relationships" xmlns:p="http://schemas.openxmlformats.org/presentationml/2006/main">
  <p:tag name="SHAPETYPE" val="footer"/>
</p:tagLst>
</file>

<file path=ppt/tags/tag244.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245.xml><?xml version="1.0" encoding="utf-8"?>
<p:tagLst xmlns:a="http://schemas.openxmlformats.org/drawingml/2006/main" xmlns:r="http://schemas.openxmlformats.org/officeDocument/2006/relationships" xmlns:p="http://schemas.openxmlformats.org/presentationml/2006/main">
  <p:tag name="SHAPETYPE" val="SlideNumber"/>
</p:tagLst>
</file>

<file path=ppt/tags/tag246.xml><?xml version="1.0" encoding="utf-8"?>
<p:tagLst xmlns:a="http://schemas.openxmlformats.org/drawingml/2006/main" xmlns:r="http://schemas.openxmlformats.org/officeDocument/2006/relationships" xmlns:p="http://schemas.openxmlformats.org/presentationml/2006/main">
  <p:tag name="SHAPETYPE" val="SlideNumber"/>
</p:tagLst>
</file>

<file path=ppt/tags/tag247.xml><?xml version="1.0" encoding="utf-8"?>
<p:tagLst xmlns:a="http://schemas.openxmlformats.org/drawingml/2006/main" xmlns:r="http://schemas.openxmlformats.org/officeDocument/2006/relationships" xmlns:p="http://schemas.openxmlformats.org/presentationml/2006/main">
  <p:tag name="SHAPETYPE" val="SlideNumber"/>
</p:tagLst>
</file>

<file path=ppt/tags/tag248.xml><?xml version="1.0" encoding="utf-8"?>
<p:tagLst xmlns:a="http://schemas.openxmlformats.org/drawingml/2006/main" xmlns:r="http://schemas.openxmlformats.org/officeDocument/2006/relationships" xmlns:p="http://schemas.openxmlformats.org/presentationml/2006/main">
  <p:tag name="SHAPETYPE" val="Background"/>
</p:tagLst>
</file>

<file path=ppt/tags/tag249.xml><?xml version="1.0" encoding="utf-8"?>
<p:tagLst xmlns:a="http://schemas.openxmlformats.org/drawingml/2006/main" xmlns:r="http://schemas.openxmlformats.org/officeDocument/2006/relationships" xmlns:p="http://schemas.openxmlformats.org/presentationml/2006/main">
  <p:tag name="SHAPETYPE" val="SlideNumber"/>
</p:tagLst>
</file>

<file path=ppt/tags/tag25.xml><?xml version="1.0" encoding="utf-8"?>
<p:tagLst xmlns:a="http://schemas.openxmlformats.org/drawingml/2006/main" xmlns:r="http://schemas.openxmlformats.org/officeDocument/2006/relationships" xmlns:p="http://schemas.openxmlformats.org/presentationml/2006/main">
  <p:tag name="SHAPETYPE" val="SlideNumber"/>
</p:tagLst>
</file>

<file path=ppt/tags/tag250.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251.xml><?xml version="1.0" encoding="utf-8"?>
<p:tagLst xmlns:a="http://schemas.openxmlformats.org/drawingml/2006/main" xmlns:r="http://schemas.openxmlformats.org/officeDocument/2006/relationships" xmlns:p="http://schemas.openxmlformats.org/presentationml/2006/main">
  <p:tag name="SHAPETYPE" val="footer"/>
</p:tagLst>
</file>

<file path=ppt/tags/tag252.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4.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255.xml><?xml version="1.0" encoding="utf-8"?>
<p:tagLst xmlns:a="http://schemas.openxmlformats.org/drawingml/2006/main" xmlns:r="http://schemas.openxmlformats.org/officeDocument/2006/relationships" xmlns:p="http://schemas.openxmlformats.org/presentationml/2006/main">
  <p:tag name="SHAPETYPE" val="footer"/>
</p:tagLst>
</file>

<file path=ppt/tags/tag256.xml><?xml version="1.0" encoding="utf-8"?>
<p:tagLst xmlns:a="http://schemas.openxmlformats.org/drawingml/2006/main" xmlns:r="http://schemas.openxmlformats.org/officeDocument/2006/relationships" xmlns:p="http://schemas.openxmlformats.org/presentationml/2006/main">
  <p:tag name="SHAPETYPE" val="SlideNumber"/>
</p:tagLst>
</file>

<file path=ppt/tags/tag257.xml><?xml version="1.0" encoding="utf-8"?>
<p:tagLst xmlns:a="http://schemas.openxmlformats.org/drawingml/2006/main" xmlns:r="http://schemas.openxmlformats.org/officeDocument/2006/relationships" xmlns:p="http://schemas.openxmlformats.org/presentationml/2006/main">
  <p:tag name="SHAPETYPE" val="Logo"/>
  <p:tag name="COLORTAG" val="L"/>
  <p:tag name="LOGOID" val="0"/>
</p:tagLst>
</file>

<file path=ppt/tags/tag258.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259.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26.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260.xml><?xml version="1.0" encoding="utf-8"?>
<p:tagLst xmlns:a="http://schemas.openxmlformats.org/drawingml/2006/main" xmlns:r="http://schemas.openxmlformats.org/officeDocument/2006/relationships" xmlns:p="http://schemas.openxmlformats.org/presentationml/2006/main">
  <p:tag name="SHAPETYPE" val="SlideNumber"/>
</p:tagLst>
</file>

<file path=ppt/tags/tag261.xml><?xml version="1.0" encoding="utf-8"?>
<p:tagLst xmlns:a="http://schemas.openxmlformats.org/drawingml/2006/main" xmlns:r="http://schemas.openxmlformats.org/officeDocument/2006/relationships" xmlns:p="http://schemas.openxmlformats.org/presentationml/2006/main">
  <p:tag name="SHAPETYPE" val="Background"/>
</p:tagLst>
</file>

<file path=ppt/tags/tag262.xml><?xml version="1.0" encoding="utf-8"?>
<p:tagLst xmlns:a="http://schemas.openxmlformats.org/drawingml/2006/main" xmlns:r="http://schemas.openxmlformats.org/officeDocument/2006/relationships" xmlns:p="http://schemas.openxmlformats.org/presentationml/2006/main">
  <p:tag name="SHAPETYPE" val="SlideNumber"/>
</p:tagLst>
</file>

<file path=ppt/tags/tag263.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264.xml><?xml version="1.0" encoding="utf-8"?>
<p:tagLst xmlns:a="http://schemas.openxmlformats.org/drawingml/2006/main" xmlns:r="http://schemas.openxmlformats.org/officeDocument/2006/relationships" xmlns:p="http://schemas.openxmlformats.org/presentationml/2006/main">
  <p:tag name="SHAPETYPE" val="footer"/>
</p:tagLst>
</file>

<file path=ppt/tags/tag265.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266.xml><?xml version="1.0" encoding="utf-8"?>
<p:tagLst xmlns:a="http://schemas.openxmlformats.org/drawingml/2006/main" xmlns:r="http://schemas.openxmlformats.org/officeDocument/2006/relationships" xmlns:p="http://schemas.openxmlformats.org/presentationml/2006/main">
  <p:tag name="SHAPETYPE" val="SlideNumber"/>
</p:tagLst>
</file>

<file path=ppt/tags/tag267.xml><?xml version="1.0" encoding="utf-8"?>
<p:tagLst xmlns:a="http://schemas.openxmlformats.org/drawingml/2006/main" xmlns:r="http://schemas.openxmlformats.org/officeDocument/2006/relationships" xmlns:p="http://schemas.openxmlformats.org/presentationml/2006/main">
  <p:tag name="SHAPETYPE" val="SlideNumber"/>
</p:tagLst>
</file>

<file path=ppt/tags/tag268.xml><?xml version="1.0" encoding="utf-8"?>
<p:tagLst xmlns:a="http://schemas.openxmlformats.org/drawingml/2006/main" xmlns:r="http://schemas.openxmlformats.org/officeDocument/2006/relationships" xmlns:p="http://schemas.openxmlformats.org/presentationml/2006/main">
  <p:tag name="SHAPETYPE" val="SlideNumber"/>
</p:tagLst>
</file>

<file path=ppt/tags/tag269.xml><?xml version="1.0" encoding="utf-8"?>
<p:tagLst xmlns:a="http://schemas.openxmlformats.org/drawingml/2006/main" xmlns:r="http://schemas.openxmlformats.org/officeDocument/2006/relationships" xmlns:p="http://schemas.openxmlformats.org/presentationml/2006/main">
  <p:tag name="SHAPETYPE" val="SlideNumber"/>
</p:tagLst>
</file>

<file path=ppt/tags/tag27.xml><?xml version="1.0" encoding="utf-8"?>
<p:tagLst xmlns:a="http://schemas.openxmlformats.org/drawingml/2006/main" xmlns:r="http://schemas.openxmlformats.org/officeDocument/2006/relationships" xmlns:p="http://schemas.openxmlformats.org/presentationml/2006/main">
  <p:tag name="SHAPETYPE" val="footer"/>
</p:tagLst>
</file>

<file path=ppt/tags/tag270.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271.xml><?xml version="1.0" encoding="utf-8"?>
<p:tagLst xmlns:a="http://schemas.openxmlformats.org/drawingml/2006/main" xmlns:r="http://schemas.openxmlformats.org/officeDocument/2006/relationships" xmlns:p="http://schemas.openxmlformats.org/presentationml/2006/main">
  <p:tag name="SHAPETYPE" val="footer"/>
</p:tagLst>
</file>

<file path=ppt/tags/tag272.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273.xml><?xml version="1.0" encoding="utf-8"?>
<p:tagLst xmlns:a="http://schemas.openxmlformats.org/drawingml/2006/main" xmlns:r="http://schemas.openxmlformats.org/officeDocument/2006/relationships" xmlns:p="http://schemas.openxmlformats.org/presentationml/2006/main">
  <p:tag name="SHAPETYPE" val="SlideNumber"/>
</p:tagLst>
</file>

<file path=ppt/tags/tag274.xml><?xml version="1.0" encoding="utf-8"?>
<p:tagLst xmlns:a="http://schemas.openxmlformats.org/drawingml/2006/main" xmlns:r="http://schemas.openxmlformats.org/officeDocument/2006/relationships" xmlns:p="http://schemas.openxmlformats.org/presentationml/2006/main">
  <p:tag name="SHAPETYPE" val="SlideNumber"/>
</p:tagLst>
</file>

<file path=ppt/tags/tag275.xml><?xml version="1.0" encoding="utf-8"?>
<p:tagLst xmlns:a="http://schemas.openxmlformats.org/drawingml/2006/main" xmlns:r="http://schemas.openxmlformats.org/officeDocument/2006/relationships" xmlns:p="http://schemas.openxmlformats.org/presentationml/2006/main">
  <p:tag name="SHAPETYPE" val="SlideNumber"/>
</p:tagLst>
</file>

<file path=ppt/tags/tag276.xml><?xml version="1.0" encoding="utf-8"?>
<p:tagLst xmlns:a="http://schemas.openxmlformats.org/drawingml/2006/main" xmlns:r="http://schemas.openxmlformats.org/officeDocument/2006/relationships" xmlns:p="http://schemas.openxmlformats.org/presentationml/2006/main">
  <p:tag name="SHAPETYPE" val="Background"/>
</p:tagLst>
</file>

<file path=ppt/tags/tag277.xml><?xml version="1.0" encoding="utf-8"?>
<p:tagLst xmlns:a="http://schemas.openxmlformats.org/drawingml/2006/main" xmlns:r="http://schemas.openxmlformats.org/officeDocument/2006/relationships" xmlns:p="http://schemas.openxmlformats.org/presentationml/2006/main">
  <p:tag name="SHAPETYPE" val="SlideNumber"/>
</p:tagLst>
</file>

<file path=ppt/tags/tag278.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279.xml><?xml version="1.0" encoding="utf-8"?>
<p:tagLst xmlns:a="http://schemas.openxmlformats.org/drawingml/2006/main" xmlns:r="http://schemas.openxmlformats.org/officeDocument/2006/relationships" xmlns:p="http://schemas.openxmlformats.org/presentationml/2006/main">
  <p:tag name="SHAPETYPE" val="footer"/>
</p:tagLst>
</file>

<file path=ppt/tags/tag28.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280.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2.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283.xml><?xml version="1.0" encoding="utf-8"?>
<p:tagLst xmlns:a="http://schemas.openxmlformats.org/drawingml/2006/main" xmlns:r="http://schemas.openxmlformats.org/officeDocument/2006/relationships" xmlns:p="http://schemas.openxmlformats.org/presentationml/2006/main">
  <p:tag name="SHAPETYPE" val="footer"/>
</p:tagLst>
</file>

<file path=ppt/tags/tag284.xml><?xml version="1.0" encoding="utf-8"?>
<p:tagLst xmlns:a="http://schemas.openxmlformats.org/drawingml/2006/main" xmlns:r="http://schemas.openxmlformats.org/officeDocument/2006/relationships" xmlns:p="http://schemas.openxmlformats.org/presentationml/2006/main">
  <p:tag name="SHAPETYPE" val="SlideNumber"/>
</p:tagLst>
</file>

<file path=ppt/tags/tag285.xml><?xml version="1.0" encoding="utf-8"?>
<p:tagLst xmlns:a="http://schemas.openxmlformats.org/drawingml/2006/main" xmlns:r="http://schemas.openxmlformats.org/officeDocument/2006/relationships" xmlns:p="http://schemas.openxmlformats.org/presentationml/2006/main">
  <p:tag name="SHAPETYPE" val="Logo"/>
  <p:tag name="COLORTAG" val="L"/>
  <p:tag name="LOGOID" val="0"/>
</p:tagLst>
</file>

<file path=ppt/tags/tag286.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287.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288.xml><?xml version="1.0" encoding="utf-8"?>
<p:tagLst xmlns:a="http://schemas.openxmlformats.org/drawingml/2006/main" xmlns:r="http://schemas.openxmlformats.org/officeDocument/2006/relationships" xmlns:p="http://schemas.openxmlformats.org/presentationml/2006/main">
  <p:tag name="SHAPETYPE" val="SlideNumber"/>
</p:tagLst>
</file>

<file path=ppt/tags/tag289.xml><?xml version="1.0" encoding="utf-8"?>
<p:tagLst xmlns:a="http://schemas.openxmlformats.org/drawingml/2006/main" xmlns:r="http://schemas.openxmlformats.org/officeDocument/2006/relationships" xmlns:p="http://schemas.openxmlformats.org/presentationml/2006/main">
  <p:tag name="SHAPETYPE" val="Background"/>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0.xml><?xml version="1.0" encoding="utf-8"?>
<p:tagLst xmlns:a="http://schemas.openxmlformats.org/drawingml/2006/main" xmlns:r="http://schemas.openxmlformats.org/officeDocument/2006/relationships" xmlns:p="http://schemas.openxmlformats.org/presentationml/2006/main">
  <p:tag name="SHAPETYPE" val="SlideNumber"/>
</p:tagLst>
</file>

<file path=ppt/tags/tag291.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292.xml><?xml version="1.0" encoding="utf-8"?>
<p:tagLst xmlns:a="http://schemas.openxmlformats.org/drawingml/2006/main" xmlns:r="http://schemas.openxmlformats.org/officeDocument/2006/relationships" xmlns:p="http://schemas.openxmlformats.org/presentationml/2006/main">
  <p:tag name="SHAPETYPE" val="footer"/>
</p:tagLst>
</file>

<file path=ppt/tags/tag293.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294.xml><?xml version="1.0" encoding="utf-8"?>
<p:tagLst xmlns:a="http://schemas.openxmlformats.org/drawingml/2006/main" xmlns:r="http://schemas.openxmlformats.org/officeDocument/2006/relationships" xmlns:p="http://schemas.openxmlformats.org/presentationml/2006/main">
  <p:tag name="SHAPETYPE" val="SlideNumber"/>
</p:tagLst>
</file>

<file path=ppt/tags/tag295.xml><?xml version="1.0" encoding="utf-8"?>
<p:tagLst xmlns:a="http://schemas.openxmlformats.org/drawingml/2006/main" xmlns:r="http://schemas.openxmlformats.org/officeDocument/2006/relationships" xmlns:p="http://schemas.openxmlformats.org/presentationml/2006/main">
  <p:tag name="SHAPETYPE" val="SlideNumber"/>
</p:tagLst>
</file>

<file path=ppt/tags/tag296.xml><?xml version="1.0" encoding="utf-8"?>
<p:tagLst xmlns:a="http://schemas.openxmlformats.org/drawingml/2006/main" xmlns:r="http://schemas.openxmlformats.org/officeDocument/2006/relationships" xmlns:p="http://schemas.openxmlformats.org/presentationml/2006/main">
  <p:tag name="SHAPETYPE" val="SlideNumber"/>
</p:tagLst>
</file>

<file path=ppt/tags/tag297.xml><?xml version="1.0" encoding="utf-8"?>
<p:tagLst xmlns:a="http://schemas.openxmlformats.org/drawingml/2006/main" xmlns:r="http://schemas.openxmlformats.org/officeDocument/2006/relationships" xmlns:p="http://schemas.openxmlformats.org/presentationml/2006/main">
  <p:tag name="SHAPETYPE" val="SlideNumber"/>
</p:tagLst>
</file>

<file path=ppt/tags/tag298.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299.xml><?xml version="1.0" encoding="utf-8"?>
<p:tagLst xmlns:a="http://schemas.openxmlformats.org/drawingml/2006/main" xmlns:r="http://schemas.openxmlformats.org/officeDocument/2006/relationships" xmlns:p="http://schemas.openxmlformats.org/presentationml/2006/main">
  <p:tag name="SHAPETYPE" val="footer"/>
</p:tagLst>
</file>

<file path=ppt/tags/tag3.xml><?xml version="1.0" encoding="utf-8"?>
<p:tagLst xmlns:a="http://schemas.openxmlformats.org/drawingml/2006/main" xmlns:r="http://schemas.openxmlformats.org/officeDocument/2006/relationships" xmlns:p="http://schemas.openxmlformats.org/presentationml/2006/main">
  <p:tag name="SHAPETYPE" val="footer"/>
</p:tagLst>
</file>

<file path=ppt/tags/tag30.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300.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301.xml><?xml version="1.0" encoding="utf-8"?>
<p:tagLst xmlns:a="http://schemas.openxmlformats.org/drawingml/2006/main" xmlns:r="http://schemas.openxmlformats.org/officeDocument/2006/relationships" xmlns:p="http://schemas.openxmlformats.org/presentationml/2006/main">
  <p:tag name="SHAPETYPE" val="SlideNumber"/>
</p:tagLst>
</file>

<file path=ppt/tags/tag302.xml><?xml version="1.0" encoding="utf-8"?>
<p:tagLst xmlns:a="http://schemas.openxmlformats.org/drawingml/2006/main" xmlns:r="http://schemas.openxmlformats.org/officeDocument/2006/relationships" xmlns:p="http://schemas.openxmlformats.org/presentationml/2006/main">
  <p:tag name="SHAPETYPE" val="SlideNumber"/>
</p:tagLst>
</file>

<file path=ppt/tags/tag303.xml><?xml version="1.0" encoding="utf-8"?>
<p:tagLst xmlns:a="http://schemas.openxmlformats.org/drawingml/2006/main" xmlns:r="http://schemas.openxmlformats.org/officeDocument/2006/relationships" xmlns:p="http://schemas.openxmlformats.org/presentationml/2006/main">
  <p:tag name="SHAPETYPE" val="SlideNumber"/>
</p:tagLst>
</file>

<file path=ppt/tags/tag304.xml><?xml version="1.0" encoding="utf-8"?>
<p:tagLst xmlns:a="http://schemas.openxmlformats.org/drawingml/2006/main" xmlns:r="http://schemas.openxmlformats.org/officeDocument/2006/relationships" xmlns:p="http://schemas.openxmlformats.org/presentationml/2006/main">
  <p:tag name="SHAPETYPE" val="Background"/>
</p:tagLst>
</file>

<file path=ppt/tags/tag305.xml><?xml version="1.0" encoding="utf-8"?>
<p:tagLst xmlns:a="http://schemas.openxmlformats.org/drawingml/2006/main" xmlns:r="http://schemas.openxmlformats.org/officeDocument/2006/relationships" xmlns:p="http://schemas.openxmlformats.org/presentationml/2006/main">
  <p:tag name="SHAPETYPE" val="SlideNumber"/>
</p:tagLst>
</file>

<file path=ppt/tags/tag306.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307.xml><?xml version="1.0" encoding="utf-8"?>
<p:tagLst xmlns:a="http://schemas.openxmlformats.org/drawingml/2006/main" xmlns:r="http://schemas.openxmlformats.org/officeDocument/2006/relationships" xmlns:p="http://schemas.openxmlformats.org/presentationml/2006/main">
  <p:tag name="SHAPETYPE" val="footer"/>
</p:tagLst>
</file>

<file path=ppt/tags/tag308.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SHAPETYPE" val="footer"/>
</p:tagLst>
</file>

<file path=ppt/tags/tag310.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311.xml><?xml version="1.0" encoding="utf-8"?>
<p:tagLst xmlns:a="http://schemas.openxmlformats.org/drawingml/2006/main" xmlns:r="http://schemas.openxmlformats.org/officeDocument/2006/relationships" xmlns:p="http://schemas.openxmlformats.org/presentationml/2006/main">
  <p:tag name="SHAPETYPE" val="footer"/>
</p:tagLst>
</file>

<file path=ppt/tags/tag312.xml><?xml version="1.0" encoding="utf-8"?>
<p:tagLst xmlns:a="http://schemas.openxmlformats.org/drawingml/2006/main" xmlns:r="http://schemas.openxmlformats.org/officeDocument/2006/relationships" xmlns:p="http://schemas.openxmlformats.org/presentationml/2006/main">
  <p:tag name="SHAPETYPE" val="SlideNumber"/>
</p:tagLst>
</file>

<file path=ppt/tags/tag313.xml><?xml version="1.0" encoding="utf-8"?>
<p:tagLst xmlns:a="http://schemas.openxmlformats.org/drawingml/2006/main" xmlns:r="http://schemas.openxmlformats.org/officeDocument/2006/relationships" xmlns:p="http://schemas.openxmlformats.org/presentationml/2006/main">
  <p:tag name="SHAPETYPE" val="Logo"/>
  <p:tag name="COLORTAG" val="L"/>
  <p:tag name="LOGOID" val="0"/>
</p:tagLst>
</file>

<file path=ppt/tags/tag314.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315.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316.xml><?xml version="1.0" encoding="utf-8"?>
<p:tagLst xmlns:a="http://schemas.openxmlformats.org/drawingml/2006/main" xmlns:r="http://schemas.openxmlformats.org/officeDocument/2006/relationships" xmlns:p="http://schemas.openxmlformats.org/presentationml/2006/main">
  <p:tag name="SHAPETYPE" val="SlideNumber"/>
</p:tagLst>
</file>

<file path=ppt/tags/tag317.xml><?xml version="1.0" encoding="utf-8"?>
<p:tagLst xmlns:a="http://schemas.openxmlformats.org/drawingml/2006/main" xmlns:r="http://schemas.openxmlformats.org/officeDocument/2006/relationships" xmlns:p="http://schemas.openxmlformats.org/presentationml/2006/main">
  <p:tag name="SHAPETYPE" val="Background"/>
</p:tagLst>
</file>

<file path=ppt/tags/tag318.xml><?xml version="1.0" encoding="utf-8"?>
<p:tagLst xmlns:a="http://schemas.openxmlformats.org/drawingml/2006/main" xmlns:r="http://schemas.openxmlformats.org/officeDocument/2006/relationships" xmlns:p="http://schemas.openxmlformats.org/presentationml/2006/main">
  <p:tag name="SHAPETYPE" val="SlideNumber"/>
</p:tagLst>
</file>

<file path=ppt/tags/tag319.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32.xml><?xml version="1.0" encoding="utf-8"?>
<p:tagLst xmlns:a="http://schemas.openxmlformats.org/drawingml/2006/main" xmlns:r="http://schemas.openxmlformats.org/officeDocument/2006/relationships" xmlns:p="http://schemas.openxmlformats.org/presentationml/2006/main">
  <p:tag name="SHAPETYPE" val="SlideNumber"/>
</p:tagLst>
</file>

<file path=ppt/tags/tag320.xml><?xml version="1.0" encoding="utf-8"?>
<p:tagLst xmlns:a="http://schemas.openxmlformats.org/drawingml/2006/main" xmlns:r="http://schemas.openxmlformats.org/officeDocument/2006/relationships" xmlns:p="http://schemas.openxmlformats.org/presentationml/2006/main">
  <p:tag name="SHAPETYPE" val="footer"/>
</p:tagLst>
</file>

<file path=ppt/tags/tag321.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322.xml><?xml version="1.0" encoding="utf-8"?>
<p:tagLst xmlns:a="http://schemas.openxmlformats.org/drawingml/2006/main" xmlns:r="http://schemas.openxmlformats.org/officeDocument/2006/relationships" xmlns:p="http://schemas.openxmlformats.org/presentationml/2006/main">
  <p:tag name="SHAPETYPE" val="SlideNumber"/>
</p:tagLst>
</file>

<file path=ppt/tags/tag323.xml><?xml version="1.0" encoding="utf-8"?>
<p:tagLst xmlns:a="http://schemas.openxmlformats.org/drawingml/2006/main" xmlns:r="http://schemas.openxmlformats.org/officeDocument/2006/relationships" xmlns:p="http://schemas.openxmlformats.org/presentationml/2006/main">
  <p:tag name="SHAPETYPE" val="SlideNumber"/>
</p:tagLst>
</file>

<file path=ppt/tags/tag324.xml><?xml version="1.0" encoding="utf-8"?>
<p:tagLst xmlns:a="http://schemas.openxmlformats.org/drawingml/2006/main" xmlns:r="http://schemas.openxmlformats.org/officeDocument/2006/relationships" xmlns:p="http://schemas.openxmlformats.org/presentationml/2006/main">
  <p:tag name="SHAPETYPE" val="SlideNumber"/>
</p:tagLst>
</file>

<file path=ppt/tags/tag325.xml><?xml version="1.0" encoding="utf-8"?>
<p:tagLst xmlns:a="http://schemas.openxmlformats.org/drawingml/2006/main" xmlns:r="http://schemas.openxmlformats.org/officeDocument/2006/relationships" xmlns:p="http://schemas.openxmlformats.org/presentationml/2006/main">
  <p:tag name="SHAPETYPE" val="SlideNumber"/>
</p:tagLst>
</file>

<file path=ppt/tags/tag326.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327.xml><?xml version="1.0" encoding="utf-8"?>
<p:tagLst xmlns:a="http://schemas.openxmlformats.org/drawingml/2006/main" xmlns:r="http://schemas.openxmlformats.org/officeDocument/2006/relationships" xmlns:p="http://schemas.openxmlformats.org/presentationml/2006/main">
  <p:tag name="SHAPETYPE" val="footer"/>
</p:tagLst>
</file>

<file path=ppt/tags/tag328.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329.xml><?xml version="1.0" encoding="utf-8"?>
<p:tagLst xmlns:a="http://schemas.openxmlformats.org/drawingml/2006/main" xmlns:r="http://schemas.openxmlformats.org/officeDocument/2006/relationships" xmlns:p="http://schemas.openxmlformats.org/presentationml/2006/main">
  <p:tag name="SHAPETYPE" val="SlideNumber"/>
</p:tagLst>
</file>

<file path=ppt/tags/tag33.xml><?xml version="1.0" encoding="utf-8"?>
<p:tagLst xmlns:a="http://schemas.openxmlformats.org/drawingml/2006/main" xmlns:r="http://schemas.openxmlformats.org/officeDocument/2006/relationships" xmlns:p="http://schemas.openxmlformats.org/presentationml/2006/main">
  <p:tag name="SHAPETYPE" val="Logo"/>
  <p:tag name="COLORTAG" val="L"/>
  <p:tag name="LOGOID" val="0"/>
</p:tagLst>
</file>

<file path=ppt/tags/tag330.xml><?xml version="1.0" encoding="utf-8"?>
<p:tagLst xmlns:a="http://schemas.openxmlformats.org/drawingml/2006/main" xmlns:r="http://schemas.openxmlformats.org/officeDocument/2006/relationships" xmlns:p="http://schemas.openxmlformats.org/presentationml/2006/main">
  <p:tag name="SHAPETYPE" val="SlideNumber"/>
</p:tagLst>
</file>

<file path=ppt/tags/tag331.xml><?xml version="1.0" encoding="utf-8"?>
<p:tagLst xmlns:a="http://schemas.openxmlformats.org/drawingml/2006/main" xmlns:r="http://schemas.openxmlformats.org/officeDocument/2006/relationships" xmlns:p="http://schemas.openxmlformats.org/presentationml/2006/main">
  <p:tag name="SHAPETYPE" val="SlideNumber"/>
</p:tagLst>
</file>

<file path=ppt/tags/tag332.xml><?xml version="1.0" encoding="utf-8"?>
<p:tagLst xmlns:a="http://schemas.openxmlformats.org/drawingml/2006/main" xmlns:r="http://schemas.openxmlformats.org/officeDocument/2006/relationships" xmlns:p="http://schemas.openxmlformats.org/presentationml/2006/main">
  <p:tag name="SHAPETYPE" val="Background"/>
</p:tagLst>
</file>

<file path=ppt/tags/tag333.xml><?xml version="1.0" encoding="utf-8"?>
<p:tagLst xmlns:a="http://schemas.openxmlformats.org/drawingml/2006/main" xmlns:r="http://schemas.openxmlformats.org/officeDocument/2006/relationships" xmlns:p="http://schemas.openxmlformats.org/presentationml/2006/main">
  <p:tag name="SHAPETYPE" val="SlideNumber"/>
</p:tagLst>
</file>

<file path=ppt/tags/tag334.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335.xml><?xml version="1.0" encoding="utf-8"?>
<p:tagLst xmlns:a="http://schemas.openxmlformats.org/drawingml/2006/main" xmlns:r="http://schemas.openxmlformats.org/officeDocument/2006/relationships" xmlns:p="http://schemas.openxmlformats.org/presentationml/2006/main">
  <p:tag name="SHAPETYPE" val="footer"/>
</p:tagLst>
</file>

<file path=ppt/tags/tag336.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8.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339.xml><?xml version="1.0" encoding="utf-8"?>
<p:tagLst xmlns:a="http://schemas.openxmlformats.org/drawingml/2006/main" xmlns:r="http://schemas.openxmlformats.org/officeDocument/2006/relationships" xmlns:p="http://schemas.openxmlformats.org/presentationml/2006/main">
  <p:tag name="SHAPETYPE" val="footer"/>
</p:tagLst>
</file>

<file path=ppt/tags/tag34.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340.xml><?xml version="1.0" encoding="utf-8"?>
<p:tagLst xmlns:a="http://schemas.openxmlformats.org/drawingml/2006/main" xmlns:r="http://schemas.openxmlformats.org/officeDocument/2006/relationships" xmlns:p="http://schemas.openxmlformats.org/presentationml/2006/main">
  <p:tag name="SHAPETYPE" val="SlideNumber"/>
</p:tagLst>
</file>

<file path=ppt/tags/tag341.xml><?xml version="1.0" encoding="utf-8"?>
<p:tagLst xmlns:a="http://schemas.openxmlformats.org/drawingml/2006/main" xmlns:r="http://schemas.openxmlformats.org/officeDocument/2006/relationships" xmlns:p="http://schemas.openxmlformats.org/presentationml/2006/main">
  <p:tag name="SHAPETYPE" val="Logo"/>
  <p:tag name="COLORTAG" val="L"/>
  <p:tag name="LOGOID" val="0"/>
</p:tagLst>
</file>

<file path=ppt/tags/tag342.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343.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344.xml><?xml version="1.0" encoding="utf-8"?>
<p:tagLst xmlns:a="http://schemas.openxmlformats.org/drawingml/2006/main" xmlns:r="http://schemas.openxmlformats.org/officeDocument/2006/relationships" xmlns:p="http://schemas.openxmlformats.org/presentationml/2006/main">
  <p:tag name="SHAPETYPE" val="SlideNumber"/>
</p:tagLst>
</file>

<file path=ppt/tags/tag345.xml><?xml version="1.0" encoding="utf-8"?>
<p:tagLst xmlns:a="http://schemas.openxmlformats.org/drawingml/2006/main" xmlns:r="http://schemas.openxmlformats.org/officeDocument/2006/relationships" xmlns:p="http://schemas.openxmlformats.org/presentationml/2006/main">
  <p:tag name="SHAPETYPE" val="Background"/>
</p:tagLst>
</file>

<file path=ppt/tags/tag346.xml><?xml version="1.0" encoding="utf-8"?>
<p:tagLst xmlns:a="http://schemas.openxmlformats.org/drawingml/2006/main" xmlns:r="http://schemas.openxmlformats.org/officeDocument/2006/relationships" xmlns:p="http://schemas.openxmlformats.org/presentationml/2006/main">
  <p:tag name="SHAPETYPE" val="SlideNumber"/>
</p:tagLst>
</file>

<file path=ppt/tags/tag347.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348.xml><?xml version="1.0" encoding="utf-8"?>
<p:tagLst xmlns:a="http://schemas.openxmlformats.org/drawingml/2006/main" xmlns:r="http://schemas.openxmlformats.org/officeDocument/2006/relationships" xmlns:p="http://schemas.openxmlformats.org/presentationml/2006/main">
  <p:tag name="SHAPETYPE" val="footer"/>
</p:tagLst>
</file>

<file path=ppt/tags/tag349.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35.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350.xml><?xml version="1.0" encoding="utf-8"?>
<p:tagLst xmlns:a="http://schemas.openxmlformats.org/drawingml/2006/main" xmlns:r="http://schemas.openxmlformats.org/officeDocument/2006/relationships" xmlns:p="http://schemas.openxmlformats.org/presentationml/2006/main">
  <p:tag name="SHAPETYPE" val="SlideNumber"/>
</p:tagLst>
</file>

<file path=ppt/tags/tag351.xml><?xml version="1.0" encoding="utf-8"?>
<p:tagLst xmlns:a="http://schemas.openxmlformats.org/drawingml/2006/main" xmlns:r="http://schemas.openxmlformats.org/officeDocument/2006/relationships" xmlns:p="http://schemas.openxmlformats.org/presentationml/2006/main">
  <p:tag name="SHAPETYPE" val="SlideNumber"/>
</p:tagLst>
</file>

<file path=ppt/tags/tag352.xml><?xml version="1.0" encoding="utf-8"?>
<p:tagLst xmlns:a="http://schemas.openxmlformats.org/drawingml/2006/main" xmlns:r="http://schemas.openxmlformats.org/officeDocument/2006/relationships" xmlns:p="http://schemas.openxmlformats.org/presentationml/2006/main">
  <p:tag name="SHAPETYPE" val="SlideNumber"/>
</p:tagLst>
</file>

<file path=ppt/tags/tag353.xml><?xml version="1.0" encoding="utf-8"?>
<p:tagLst xmlns:a="http://schemas.openxmlformats.org/drawingml/2006/main" xmlns:r="http://schemas.openxmlformats.org/officeDocument/2006/relationships" xmlns:p="http://schemas.openxmlformats.org/presentationml/2006/main">
  <p:tag name="SHAPETYPE" val="SlideNumber"/>
</p:tagLst>
</file>

<file path=ppt/tags/tag354.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355.xml><?xml version="1.0" encoding="utf-8"?>
<p:tagLst xmlns:a="http://schemas.openxmlformats.org/drawingml/2006/main" xmlns:r="http://schemas.openxmlformats.org/officeDocument/2006/relationships" xmlns:p="http://schemas.openxmlformats.org/presentationml/2006/main">
  <p:tag name="SHAPETYPE" val="footer"/>
</p:tagLst>
</file>

<file path=ppt/tags/tag356.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357.xml><?xml version="1.0" encoding="utf-8"?>
<p:tagLst xmlns:a="http://schemas.openxmlformats.org/drawingml/2006/main" xmlns:r="http://schemas.openxmlformats.org/officeDocument/2006/relationships" xmlns:p="http://schemas.openxmlformats.org/presentationml/2006/main">
  <p:tag name="SHAPETYPE" val="SlideNumber"/>
</p:tagLst>
</file>

<file path=ppt/tags/tag358.xml><?xml version="1.0" encoding="utf-8"?>
<p:tagLst xmlns:a="http://schemas.openxmlformats.org/drawingml/2006/main" xmlns:r="http://schemas.openxmlformats.org/officeDocument/2006/relationships" xmlns:p="http://schemas.openxmlformats.org/presentationml/2006/main">
  <p:tag name="SHAPETYPE" val="SlideNumber"/>
</p:tagLst>
</file>

<file path=ppt/tags/tag359.xml><?xml version="1.0" encoding="utf-8"?>
<p:tagLst xmlns:a="http://schemas.openxmlformats.org/drawingml/2006/main" xmlns:r="http://schemas.openxmlformats.org/officeDocument/2006/relationships" xmlns:p="http://schemas.openxmlformats.org/presentationml/2006/main">
  <p:tag name="SHAPETYPE" val="SlideNumber"/>
</p:tagLst>
</file>

<file path=ppt/tags/tag36.xml><?xml version="1.0" encoding="utf-8"?>
<p:tagLst xmlns:a="http://schemas.openxmlformats.org/drawingml/2006/main" xmlns:r="http://schemas.openxmlformats.org/officeDocument/2006/relationships" xmlns:p="http://schemas.openxmlformats.org/presentationml/2006/main">
  <p:tag name="SHAPETYPE" val="SlideNumber"/>
</p:tagLst>
</file>

<file path=ppt/tags/tag360.xml><?xml version="1.0" encoding="utf-8"?>
<p:tagLst xmlns:a="http://schemas.openxmlformats.org/drawingml/2006/main" xmlns:r="http://schemas.openxmlformats.org/officeDocument/2006/relationships" xmlns:p="http://schemas.openxmlformats.org/presentationml/2006/main">
  <p:tag name="SHAPETYPE" val="Background"/>
</p:tagLst>
</file>

<file path=ppt/tags/tag361.xml><?xml version="1.0" encoding="utf-8"?>
<p:tagLst xmlns:a="http://schemas.openxmlformats.org/drawingml/2006/main" xmlns:r="http://schemas.openxmlformats.org/officeDocument/2006/relationships" xmlns:p="http://schemas.openxmlformats.org/presentationml/2006/main">
  <p:tag name="SHAPETYPE" val="SlideNumber"/>
</p:tagLst>
</file>

<file path=ppt/tags/tag362.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363.xml><?xml version="1.0" encoding="utf-8"?>
<p:tagLst xmlns:a="http://schemas.openxmlformats.org/drawingml/2006/main" xmlns:r="http://schemas.openxmlformats.org/officeDocument/2006/relationships" xmlns:p="http://schemas.openxmlformats.org/presentationml/2006/main">
  <p:tag name="SHAPETYPE" val="footer"/>
</p:tagLst>
</file>

<file path=ppt/tags/tag364.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6.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367.xml><?xml version="1.0" encoding="utf-8"?>
<p:tagLst xmlns:a="http://schemas.openxmlformats.org/drawingml/2006/main" xmlns:r="http://schemas.openxmlformats.org/officeDocument/2006/relationships" xmlns:p="http://schemas.openxmlformats.org/presentationml/2006/main">
  <p:tag name="SHAPETYPE" val="footer"/>
</p:tagLst>
</file>

<file path=ppt/tags/tag368.xml><?xml version="1.0" encoding="utf-8"?>
<p:tagLst xmlns:a="http://schemas.openxmlformats.org/drawingml/2006/main" xmlns:r="http://schemas.openxmlformats.org/officeDocument/2006/relationships" xmlns:p="http://schemas.openxmlformats.org/presentationml/2006/main">
  <p:tag name="SHAPETYPE" val="SlideNumber"/>
</p:tagLst>
</file>

<file path=ppt/tags/tag369.xml><?xml version="1.0" encoding="utf-8"?>
<p:tagLst xmlns:a="http://schemas.openxmlformats.org/drawingml/2006/main" xmlns:r="http://schemas.openxmlformats.org/officeDocument/2006/relationships" xmlns:p="http://schemas.openxmlformats.org/presentationml/2006/main">
  <p:tag name="SHAPETYPE" val="Logo"/>
  <p:tag name="COLORTAG" val="L"/>
  <p:tag name="LOGOID" val="0"/>
</p:tagLst>
</file>

<file path=ppt/tags/tag37.xml><?xml version="1.0" encoding="utf-8"?>
<p:tagLst xmlns:a="http://schemas.openxmlformats.org/drawingml/2006/main" xmlns:r="http://schemas.openxmlformats.org/officeDocument/2006/relationships" xmlns:p="http://schemas.openxmlformats.org/presentationml/2006/main">
  <p:tag name="SHAPETYPE" val="Background"/>
</p:tagLst>
</file>

<file path=ppt/tags/tag370.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371.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372.xml><?xml version="1.0" encoding="utf-8"?>
<p:tagLst xmlns:a="http://schemas.openxmlformats.org/drawingml/2006/main" xmlns:r="http://schemas.openxmlformats.org/officeDocument/2006/relationships" xmlns:p="http://schemas.openxmlformats.org/presentationml/2006/main">
  <p:tag name="SHAPETYPE" val="SlideNumber"/>
</p:tagLst>
</file>

<file path=ppt/tags/tag373.xml><?xml version="1.0" encoding="utf-8"?>
<p:tagLst xmlns:a="http://schemas.openxmlformats.org/drawingml/2006/main" xmlns:r="http://schemas.openxmlformats.org/officeDocument/2006/relationships" xmlns:p="http://schemas.openxmlformats.org/presentationml/2006/main">
  <p:tag name="SHAPETYPE" val="Background"/>
</p:tagLst>
</file>

<file path=ppt/tags/tag374.xml><?xml version="1.0" encoding="utf-8"?>
<p:tagLst xmlns:a="http://schemas.openxmlformats.org/drawingml/2006/main" xmlns:r="http://schemas.openxmlformats.org/officeDocument/2006/relationships" xmlns:p="http://schemas.openxmlformats.org/presentationml/2006/main">
  <p:tag name="SHAPETYPE" val="SlideNumber"/>
</p:tagLst>
</file>

<file path=ppt/tags/tag375.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376.xml><?xml version="1.0" encoding="utf-8"?>
<p:tagLst xmlns:a="http://schemas.openxmlformats.org/drawingml/2006/main" xmlns:r="http://schemas.openxmlformats.org/officeDocument/2006/relationships" xmlns:p="http://schemas.openxmlformats.org/presentationml/2006/main">
  <p:tag name="SHAPETYPE" val="footer"/>
</p:tagLst>
</file>

<file path=ppt/tags/tag377.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378.xml><?xml version="1.0" encoding="utf-8"?>
<p:tagLst xmlns:a="http://schemas.openxmlformats.org/drawingml/2006/main" xmlns:r="http://schemas.openxmlformats.org/officeDocument/2006/relationships" xmlns:p="http://schemas.openxmlformats.org/presentationml/2006/main">
  <p:tag name="SHAPETYPE" val="SlideNumber"/>
</p:tagLst>
</file>

<file path=ppt/tags/tag379.xml><?xml version="1.0" encoding="utf-8"?>
<p:tagLst xmlns:a="http://schemas.openxmlformats.org/drawingml/2006/main" xmlns:r="http://schemas.openxmlformats.org/officeDocument/2006/relationships" xmlns:p="http://schemas.openxmlformats.org/presentationml/2006/main">
  <p:tag name="SHAPETYPE" val="SlideNumber"/>
</p:tagLst>
</file>

<file path=ppt/tags/tag38.xml><?xml version="1.0" encoding="utf-8"?>
<p:tagLst xmlns:a="http://schemas.openxmlformats.org/drawingml/2006/main" xmlns:r="http://schemas.openxmlformats.org/officeDocument/2006/relationships" xmlns:p="http://schemas.openxmlformats.org/presentationml/2006/main">
  <p:tag name="SHAPETYPE" val="SlideNumber"/>
</p:tagLst>
</file>

<file path=ppt/tags/tag380.xml><?xml version="1.0" encoding="utf-8"?>
<p:tagLst xmlns:a="http://schemas.openxmlformats.org/drawingml/2006/main" xmlns:r="http://schemas.openxmlformats.org/officeDocument/2006/relationships" xmlns:p="http://schemas.openxmlformats.org/presentationml/2006/main">
  <p:tag name="SHAPETYPE" val="SlideNumber"/>
</p:tagLst>
</file>

<file path=ppt/tags/tag381.xml><?xml version="1.0" encoding="utf-8"?>
<p:tagLst xmlns:a="http://schemas.openxmlformats.org/drawingml/2006/main" xmlns:r="http://schemas.openxmlformats.org/officeDocument/2006/relationships" xmlns:p="http://schemas.openxmlformats.org/presentationml/2006/main">
  <p:tag name="SHAPETYPE" val="SlideNumber"/>
</p:tagLst>
</file>

<file path=ppt/tags/tag382.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383.xml><?xml version="1.0" encoding="utf-8"?>
<p:tagLst xmlns:a="http://schemas.openxmlformats.org/drawingml/2006/main" xmlns:r="http://schemas.openxmlformats.org/officeDocument/2006/relationships" xmlns:p="http://schemas.openxmlformats.org/presentationml/2006/main">
  <p:tag name="SHAPETYPE" val="footer"/>
</p:tagLst>
</file>

<file path=ppt/tags/tag384.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385.xml><?xml version="1.0" encoding="utf-8"?>
<p:tagLst xmlns:a="http://schemas.openxmlformats.org/drawingml/2006/main" xmlns:r="http://schemas.openxmlformats.org/officeDocument/2006/relationships" xmlns:p="http://schemas.openxmlformats.org/presentationml/2006/main">
  <p:tag name="SHAPETYPE" val="SlideNumber"/>
</p:tagLst>
</file>

<file path=ppt/tags/tag386.xml><?xml version="1.0" encoding="utf-8"?>
<p:tagLst xmlns:a="http://schemas.openxmlformats.org/drawingml/2006/main" xmlns:r="http://schemas.openxmlformats.org/officeDocument/2006/relationships" xmlns:p="http://schemas.openxmlformats.org/presentationml/2006/main">
  <p:tag name="SHAPETYPE" val="SlideNumber"/>
</p:tagLst>
</file>

<file path=ppt/tags/tag387.xml><?xml version="1.0" encoding="utf-8"?>
<p:tagLst xmlns:a="http://schemas.openxmlformats.org/drawingml/2006/main" xmlns:r="http://schemas.openxmlformats.org/officeDocument/2006/relationships" xmlns:p="http://schemas.openxmlformats.org/presentationml/2006/main">
  <p:tag name="SHAPETYPE" val="SlideNumber"/>
</p:tagLst>
</file>

<file path=ppt/tags/tag388.xml><?xml version="1.0" encoding="utf-8"?>
<p:tagLst xmlns:a="http://schemas.openxmlformats.org/drawingml/2006/main" xmlns:r="http://schemas.openxmlformats.org/officeDocument/2006/relationships" xmlns:p="http://schemas.openxmlformats.org/presentationml/2006/main">
  <p:tag name="SHAPETYPE" val="Background"/>
</p:tagLst>
</file>

<file path=ppt/tags/tag389.xml><?xml version="1.0" encoding="utf-8"?>
<p:tagLst xmlns:a="http://schemas.openxmlformats.org/drawingml/2006/main" xmlns:r="http://schemas.openxmlformats.org/officeDocument/2006/relationships" xmlns:p="http://schemas.openxmlformats.org/presentationml/2006/main">
  <p:tag name="SHAPETYPE" val="SlideNumber"/>
</p:tagLst>
</file>

<file path=ppt/tags/tag39.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390.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391.xml><?xml version="1.0" encoding="utf-8"?>
<p:tagLst xmlns:a="http://schemas.openxmlformats.org/drawingml/2006/main" xmlns:r="http://schemas.openxmlformats.org/officeDocument/2006/relationships" xmlns:p="http://schemas.openxmlformats.org/presentationml/2006/main">
  <p:tag name="SHAPETYPE" val="footer"/>
</p:tagLst>
</file>

<file path=ppt/tags/tag392.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393.xml><?xml version="1.0" encoding="utf-8"?>
<p:tagLst xmlns:a="http://schemas.openxmlformats.org/drawingml/2006/main" xmlns:r="http://schemas.openxmlformats.org/officeDocument/2006/relationships" xmlns:p="http://schemas.openxmlformats.org/presentationml/2006/main">
  <p:tag name="SHAPETYPE" val="FooterBandBW"/>
</p:tagLst>
</file>

<file path=ppt/tags/tag394.xml><?xml version="1.0" encoding="utf-8"?>
<p:tagLst xmlns:a="http://schemas.openxmlformats.org/drawingml/2006/main" xmlns:r="http://schemas.openxmlformats.org/officeDocument/2006/relationships" xmlns:p="http://schemas.openxmlformats.org/presentationml/2006/main">
  <p:tag name="SHAPETYPE" val="FooterBand"/>
</p:tagLst>
</file>

<file path=ppt/tags/tag395.xml><?xml version="1.0" encoding="utf-8"?>
<p:tagLst xmlns:a="http://schemas.openxmlformats.org/drawingml/2006/main" xmlns:r="http://schemas.openxmlformats.org/officeDocument/2006/relationships" xmlns:p="http://schemas.openxmlformats.org/presentationml/2006/main">
  <p:tag name="SHAPETYPE" val="SlideNumber"/>
</p:tagLst>
</file>

<file path=ppt/tags/tag396.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397.xml><?xml version="1.0" encoding="utf-8"?>
<p:tagLst xmlns:a="http://schemas.openxmlformats.org/drawingml/2006/main" xmlns:r="http://schemas.openxmlformats.org/officeDocument/2006/relationships" xmlns:p="http://schemas.openxmlformats.org/presentationml/2006/main">
  <p:tag name="SHAPETYPE" val="footer"/>
</p:tagLst>
</file>

<file path=ppt/tags/tag398.xml><?xml version="1.0" encoding="utf-8"?>
<p:tagLst xmlns:a="http://schemas.openxmlformats.org/drawingml/2006/main" xmlns:r="http://schemas.openxmlformats.org/officeDocument/2006/relationships" xmlns:p="http://schemas.openxmlformats.org/presentationml/2006/main">
  <p:tag name="SHAPETYPE" val="Logo"/>
  <p:tag name="COLORTAG" val="L"/>
  <p:tag name="LOGOID" val="0"/>
</p:tagLst>
</file>

<file path=ppt/tags/tag399.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4.xml><?xml version="1.0" encoding="utf-8"?>
<p:tagLst xmlns:a="http://schemas.openxmlformats.org/drawingml/2006/main" xmlns:r="http://schemas.openxmlformats.org/officeDocument/2006/relationships" xmlns:p="http://schemas.openxmlformats.org/presentationml/2006/main">
  <p:tag name="SHAPETYPE" val="SlideNumber"/>
</p:tagLst>
</file>

<file path=ppt/tags/tag40.xml><?xml version="1.0" encoding="utf-8"?>
<p:tagLst xmlns:a="http://schemas.openxmlformats.org/drawingml/2006/main" xmlns:r="http://schemas.openxmlformats.org/officeDocument/2006/relationships" xmlns:p="http://schemas.openxmlformats.org/presentationml/2006/main">
  <p:tag name="SHAPETYPE" val="footer"/>
</p:tagLst>
</file>

<file path=ppt/tags/tag400.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401.xml><?xml version="1.0" encoding="utf-8"?>
<p:tagLst xmlns:a="http://schemas.openxmlformats.org/drawingml/2006/main" xmlns:r="http://schemas.openxmlformats.org/officeDocument/2006/relationships" xmlns:p="http://schemas.openxmlformats.org/presentationml/2006/main">
  <p:tag name="SHAPETYPE" val="Background"/>
</p:tagLst>
</file>

<file path=ppt/tags/tag402.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403.xml><?xml version="1.0" encoding="utf-8"?>
<p:tagLst xmlns:a="http://schemas.openxmlformats.org/drawingml/2006/main" xmlns:r="http://schemas.openxmlformats.org/officeDocument/2006/relationships" xmlns:p="http://schemas.openxmlformats.org/presentationml/2006/main">
  <p:tag name="SHAPETYPE" val="footer"/>
</p:tagLst>
</file>

<file path=ppt/tags/tag404.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405.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406.xml><?xml version="1.0" encoding="utf-8"?>
<p:tagLst xmlns:a="http://schemas.openxmlformats.org/drawingml/2006/main" xmlns:r="http://schemas.openxmlformats.org/officeDocument/2006/relationships" xmlns:p="http://schemas.openxmlformats.org/presentationml/2006/main">
  <p:tag name="SHAPETYPE" val="footer"/>
</p:tagLst>
</file>

<file path=ppt/tags/tag407.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408.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409.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41.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1.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412.xml><?xml version="1.0" encoding="utf-8"?>
<p:tagLst xmlns:a="http://schemas.openxmlformats.org/drawingml/2006/main" xmlns:r="http://schemas.openxmlformats.org/officeDocument/2006/relationships" xmlns:p="http://schemas.openxmlformats.org/presentationml/2006/main">
  <p:tag name="SHAPETYPE" val="footer"/>
</p:tagLst>
</file>

<file path=ppt/tags/tag413.xml><?xml version="1.0" encoding="utf-8"?>
<p:tagLst xmlns:a="http://schemas.openxmlformats.org/drawingml/2006/main" xmlns:r="http://schemas.openxmlformats.org/officeDocument/2006/relationships" xmlns:p="http://schemas.openxmlformats.org/presentationml/2006/main">
  <p:tag name="SHAPETYPE" val="SlideNumber"/>
</p:tagLst>
</file>

<file path=ppt/tags/tag414.xml><?xml version="1.0" encoding="utf-8"?>
<p:tagLst xmlns:a="http://schemas.openxmlformats.org/drawingml/2006/main" xmlns:r="http://schemas.openxmlformats.org/officeDocument/2006/relationships" xmlns:p="http://schemas.openxmlformats.org/presentationml/2006/main">
  <p:tag name="SHAPETYPE" val="Logo"/>
  <p:tag name="COLORTAG" val="L"/>
  <p:tag name="LOGOID" val="0"/>
</p:tagLst>
</file>

<file path=ppt/tags/tag415.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416.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417.xml><?xml version="1.0" encoding="utf-8"?>
<p:tagLst xmlns:a="http://schemas.openxmlformats.org/drawingml/2006/main" xmlns:r="http://schemas.openxmlformats.org/officeDocument/2006/relationships" xmlns:p="http://schemas.openxmlformats.org/presentationml/2006/main">
  <p:tag name="SHAPETYPE" val="SlideNumber"/>
</p:tagLst>
</file>

<file path=ppt/tags/tag418.xml><?xml version="1.0" encoding="utf-8"?>
<p:tagLst xmlns:a="http://schemas.openxmlformats.org/drawingml/2006/main" xmlns:r="http://schemas.openxmlformats.org/officeDocument/2006/relationships" xmlns:p="http://schemas.openxmlformats.org/presentationml/2006/main">
  <p:tag name="SHAPETYPE" val="Background"/>
</p:tagLst>
</file>

<file path=ppt/tags/tag419.xml><?xml version="1.0" encoding="utf-8"?>
<p:tagLst xmlns:a="http://schemas.openxmlformats.org/drawingml/2006/main" xmlns:r="http://schemas.openxmlformats.org/officeDocument/2006/relationships" xmlns:p="http://schemas.openxmlformats.org/presentationml/2006/main">
  <p:tag name="SHAPETYPE" val="SlideNumber"/>
</p:tagLst>
</file>

<file path=ppt/tags/tag42.xml><?xml version="1.0" encoding="utf-8"?>
<p:tagLst xmlns:a="http://schemas.openxmlformats.org/drawingml/2006/main" xmlns:r="http://schemas.openxmlformats.org/officeDocument/2006/relationships" xmlns:p="http://schemas.openxmlformats.org/presentationml/2006/main">
  <p:tag name="SHAPETYPE" val="SlideNumber"/>
</p:tagLst>
</file>

<file path=ppt/tags/tag420.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421.xml><?xml version="1.0" encoding="utf-8"?>
<p:tagLst xmlns:a="http://schemas.openxmlformats.org/drawingml/2006/main" xmlns:r="http://schemas.openxmlformats.org/officeDocument/2006/relationships" xmlns:p="http://schemas.openxmlformats.org/presentationml/2006/main">
  <p:tag name="SHAPETYPE" val="footer"/>
</p:tagLst>
</file>

<file path=ppt/tags/tag422.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423.xml><?xml version="1.0" encoding="utf-8"?>
<p:tagLst xmlns:a="http://schemas.openxmlformats.org/drawingml/2006/main" xmlns:r="http://schemas.openxmlformats.org/officeDocument/2006/relationships" xmlns:p="http://schemas.openxmlformats.org/presentationml/2006/main">
  <p:tag name="SHAPETYPE" val="SlideNumber"/>
</p:tagLst>
</file>

<file path=ppt/tags/tag424.xml><?xml version="1.0" encoding="utf-8"?>
<p:tagLst xmlns:a="http://schemas.openxmlformats.org/drawingml/2006/main" xmlns:r="http://schemas.openxmlformats.org/officeDocument/2006/relationships" xmlns:p="http://schemas.openxmlformats.org/presentationml/2006/main">
  <p:tag name="SHAPETYPE" val="SlideNumber"/>
</p:tagLst>
</file>

<file path=ppt/tags/tag425.xml><?xml version="1.0" encoding="utf-8"?>
<p:tagLst xmlns:a="http://schemas.openxmlformats.org/drawingml/2006/main" xmlns:r="http://schemas.openxmlformats.org/officeDocument/2006/relationships" xmlns:p="http://schemas.openxmlformats.org/presentationml/2006/main">
  <p:tag name="SHAPETYPE" val="SlideNumber"/>
</p:tagLst>
</file>

<file path=ppt/tags/tag426.xml><?xml version="1.0" encoding="utf-8"?>
<p:tagLst xmlns:a="http://schemas.openxmlformats.org/drawingml/2006/main" xmlns:r="http://schemas.openxmlformats.org/officeDocument/2006/relationships" xmlns:p="http://schemas.openxmlformats.org/presentationml/2006/main">
  <p:tag name="SHAPETYPE" val="SlideNumber"/>
</p:tagLst>
</file>

<file path=ppt/tags/tag427.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428.xml><?xml version="1.0" encoding="utf-8"?>
<p:tagLst xmlns:a="http://schemas.openxmlformats.org/drawingml/2006/main" xmlns:r="http://schemas.openxmlformats.org/officeDocument/2006/relationships" xmlns:p="http://schemas.openxmlformats.org/presentationml/2006/main">
  <p:tag name="SHAPETYPE" val="footer"/>
</p:tagLst>
</file>

<file path=ppt/tags/tag429.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43.xml><?xml version="1.0" encoding="utf-8"?>
<p:tagLst xmlns:a="http://schemas.openxmlformats.org/drawingml/2006/main" xmlns:r="http://schemas.openxmlformats.org/officeDocument/2006/relationships" xmlns:p="http://schemas.openxmlformats.org/presentationml/2006/main">
  <p:tag name="SHAPETYPE" val="SlideNumber"/>
</p:tagLst>
</file>

<file path=ppt/tags/tag430.xml><?xml version="1.0" encoding="utf-8"?>
<p:tagLst xmlns:a="http://schemas.openxmlformats.org/drawingml/2006/main" xmlns:r="http://schemas.openxmlformats.org/officeDocument/2006/relationships" xmlns:p="http://schemas.openxmlformats.org/presentationml/2006/main">
  <p:tag name="SHAPETYPE" val="SlideNumber"/>
</p:tagLst>
</file>

<file path=ppt/tags/tag431.xml><?xml version="1.0" encoding="utf-8"?>
<p:tagLst xmlns:a="http://schemas.openxmlformats.org/drawingml/2006/main" xmlns:r="http://schemas.openxmlformats.org/officeDocument/2006/relationships" xmlns:p="http://schemas.openxmlformats.org/presentationml/2006/main">
  <p:tag name="SHAPETYPE" val="SlideNumber"/>
</p:tagLst>
</file>

<file path=ppt/tags/tag432.xml><?xml version="1.0" encoding="utf-8"?>
<p:tagLst xmlns:a="http://schemas.openxmlformats.org/drawingml/2006/main" xmlns:r="http://schemas.openxmlformats.org/officeDocument/2006/relationships" xmlns:p="http://schemas.openxmlformats.org/presentationml/2006/main">
  <p:tag name="SHAPETYPE" val="SlideNumber"/>
</p:tagLst>
</file>

<file path=ppt/tags/tag433.xml><?xml version="1.0" encoding="utf-8"?>
<p:tagLst xmlns:a="http://schemas.openxmlformats.org/drawingml/2006/main" xmlns:r="http://schemas.openxmlformats.org/officeDocument/2006/relationships" xmlns:p="http://schemas.openxmlformats.org/presentationml/2006/main">
  <p:tag name="SHAPETYPE" val="Background"/>
</p:tagLst>
</file>

<file path=ppt/tags/tag434.xml><?xml version="1.0" encoding="utf-8"?>
<p:tagLst xmlns:a="http://schemas.openxmlformats.org/drawingml/2006/main" xmlns:r="http://schemas.openxmlformats.org/officeDocument/2006/relationships" xmlns:p="http://schemas.openxmlformats.org/presentationml/2006/main">
  <p:tag name="SHAPETYPE" val="SlideNumber"/>
</p:tagLst>
</file>

<file path=ppt/tags/tag435.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436.xml><?xml version="1.0" encoding="utf-8"?>
<p:tagLst xmlns:a="http://schemas.openxmlformats.org/drawingml/2006/main" xmlns:r="http://schemas.openxmlformats.org/officeDocument/2006/relationships" xmlns:p="http://schemas.openxmlformats.org/presentationml/2006/main">
  <p:tag name="SHAPETYPE" val="footer"/>
</p:tagLst>
</file>

<file path=ppt/tags/tag437.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4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9.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44.xml><?xml version="1.0" encoding="utf-8"?>
<p:tagLst xmlns:a="http://schemas.openxmlformats.org/drawingml/2006/main" xmlns:r="http://schemas.openxmlformats.org/officeDocument/2006/relationships" xmlns:p="http://schemas.openxmlformats.org/presentationml/2006/main">
  <p:tag name="SHAPETYPE" val="SlideNumber"/>
</p:tagLst>
</file>

<file path=ppt/tags/tag440.xml><?xml version="1.0" encoding="utf-8"?>
<p:tagLst xmlns:a="http://schemas.openxmlformats.org/drawingml/2006/main" xmlns:r="http://schemas.openxmlformats.org/officeDocument/2006/relationships" xmlns:p="http://schemas.openxmlformats.org/presentationml/2006/main">
  <p:tag name="SHAPETYPE" val="footer"/>
</p:tagLst>
</file>

<file path=ppt/tags/tag441.xml><?xml version="1.0" encoding="utf-8"?>
<p:tagLst xmlns:a="http://schemas.openxmlformats.org/drawingml/2006/main" xmlns:r="http://schemas.openxmlformats.org/officeDocument/2006/relationships" xmlns:p="http://schemas.openxmlformats.org/presentationml/2006/main">
  <p:tag name="SHAPETYPE" val="SlideNumber"/>
</p:tagLst>
</file>

<file path=ppt/tags/tag442.xml><?xml version="1.0" encoding="utf-8"?>
<p:tagLst xmlns:a="http://schemas.openxmlformats.org/drawingml/2006/main" xmlns:r="http://schemas.openxmlformats.org/officeDocument/2006/relationships" xmlns:p="http://schemas.openxmlformats.org/presentationml/2006/main">
  <p:tag name="SHAPETYPE" val="Logo"/>
  <p:tag name="COLORTAG" val="L"/>
  <p:tag name="LOGOID" val="0"/>
</p:tagLst>
</file>

<file path=ppt/tags/tag443.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444.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445.xml><?xml version="1.0" encoding="utf-8"?>
<p:tagLst xmlns:a="http://schemas.openxmlformats.org/drawingml/2006/main" xmlns:r="http://schemas.openxmlformats.org/officeDocument/2006/relationships" xmlns:p="http://schemas.openxmlformats.org/presentationml/2006/main">
  <p:tag name="SHAPETYPE" val="SlideNumber"/>
</p:tagLst>
</file>

<file path=ppt/tags/tag446.xml><?xml version="1.0" encoding="utf-8"?>
<p:tagLst xmlns:a="http://schemas.openxmlformats.org/drawingml/2006/main" xmlns:r="http://schemas.openxmlformats.org/officeDocument/2006/relationships" xmlns:p="http://schemas.openxmlformats.org/presentationml/2006/main">
  <p:tag name="SHAPETYPE" val="Background"/>
</p:tagLst>
</file>

<file path=ppt/tags/tag447.xml><?xml version="1.0" encoding="utf-8"?>
<p:tagLst xmlns:a="http://schemas.openxmlformats.org/drawingml/2006/main" xmlns:r="http://schemas.openxmlformats.org/officeDocument/2006/relationships" xmlns:p="http://schemas.openxmlformats.org/presentationml/2006/main">
  <p:tag name="SHAPETYPE" val="SlideNumber"/>
</p:tagLst>
</file>

<file path=ppt/tags/tag448.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449.xml><?xml version="1.0" encoding="utf-8"?>
<p:tagLst xmlns:a="http://schemas.openxmlformats.org/drawingml/2006/main" xmlns:r="http://schemas.openxmlformats.org/officeDocument/2006/relationships" xmlns:p="http://schemas.openxmlformats.org/presentationml/2006/main">
  <p:tag name="SHAPETYPE" val="footer"/>
</p:tagLst>
</file>

<file path=ppt/tags/tag45.xml><?xml version="1.0" encoding="utf-8"?>
<p:tagLst xmlns:a="http://schemas.openxmlformats.org/drawingml/2006/main" xmlns:r="http://schemas.openxmlformats.org/officeDocument/2006/relationships" xmlns:p="http://schemas.openxmlformats.org/presentationml/2006/main">
  <p:tag name="SHAPETYPE" val="SlideNumber"/>
</p:tagLst>
</file>

<file path=ppt/tags/tag450.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451.xml><?xml version="1.0" encoding="utf-8"?>
<p:tagLst xmlns:a="http://schemas.openxmlformats.org/drawingml/2006/main" xmlns:r="http://schemas.openxmlformats.org/officeDocument/2006/relationships" xmlns:p="http://schemas.openxmlformats.org/presentationml/2006/main">
  <p:tag name="SHAPETYPE" val="SlideNumber"/>
</p:tagLst>
</file>

<file path=ppt/tags/tag452.xml><?xml version="1.0" encoding="utf-8"?>
<p:tagLst xmlns:a="http://schemas.openxmlformats.org/drawingml/2006/main" xmlns:r="http://schemas.openxmlformats.org/officeDocument/2006/relationships" xmlns:p="http://schemas.openxmlformats.org/presentationml/2006/main">
  <p:tag name="SHAPETYPE" val="SlideNumber"/>
</p:tagLst>
</file>

<file path=ppt/tags/tag453.xml><?xml version="1.0" encoding="utf-8"?>
<p:tagLst xmlns:a="http://schemas.openxmlformats.org/drawingml/2006/main" xmlns:r="http://schemas.openxmlformats.org/officeDocument/2006/relationships" xmlns:p="http://schemas.openxmlformats.org/presentationml/2006/main">
  <p:tag name="SHAPETYPE" val="SlideNumber"/>
</p:tagLst>
</file>

<file path=ppt/tags/tag454.xml><?xml version="1.0" encoding="utf-8"?>
<p:tagLst xmlns:a="http://schemas.openxmlformats.org/drawingml/2006/main" xmlns:r="http://schemas.openxmlformats.org/officeDocument/2006/relationships" xmlns:p="http://schemas.openxmlformats.org/presentationml/2006/main">
  <p:tag name="SHAPETYPE" val="SlideNumber"/>
</p:tagLst>
</file>

<file path=ppt/tags/tag455.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456.xml><?xml version="1.0" encoding="utf-8"?>
<p:tagLst xmlns:a="http://schemas.openxmlformats.org/drawingml/2006/main" xmlns:r="http://schemas.openxmlformats.org/officeDocument/2006/relationships" xmlns:p="http://schemas.openxmlformats.org/presentationml/2006/main">
  <p:tag name="SHAPETYPE" val="footer"/>
</p:tagLst>
</file>

<file path=ppt/tags/tag457.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458.xml><?xml version="1.0" encoding="utf-8"?>
<p:tagLst xmlns:a="http://schemas.openxmlformats.org/drawingml/2006/main" xmlns:r="http://schemas.openxmlformats.org/officeDocument/2006/relationships" xmlns:p="http://schemas.openxmlformats.org/presentationml/2006/main">
  <p:tag name="SHAPETYPE" val="SlideNumber"/>
</p:tagLst>
</file>

<file path=ppt/tags/tag459.xml><?xml version="1.0" encoding="utf-8"?>
<p:tagLst xmlns:a="http://schemas.openxmlformats.org/drawingml/2006/main" xmlns:r="http://schemas.openxmlformats.org/officeDocument/2006/relationships" xmlns:p="http://schemas.openxmlformats.org/presentationml/2006/main">
  <p:tag name="SHAPETYPE" val="SlideNumber"/>
</p:tagLst>
</file>

<file path=ppt/tags/tag46.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460.xml><?xml version="1.0" encoding="utf-8"?>
<p:tagLst xmlns:a="http://schemas.openxmlformats.org/drawingml/2006/main" xmlns:r="http://schemas.openxmlformats.org/officeDocument/2006/relationships" xmlns:p="http://schemas.openxmlformats.org/presentationml/2006/main">
  <p:tag name="SHAPETYPE" val="SlideNumber"/>
</p:tagLst>
</file>

<file path=ppt/tags/tag461.xml><?xml version="1.0" encoding="utf-8"?>
<p:tagLst xmlns:a="http://schemas.openxmlformats.org/drawingml/2006/main" xmlns:r="http://schemas.openxmlformats.org/officeDocument/2006/relationships" xmlns:p="http://schemas.openxmlformats.org/presentationml/2006/main">
  <p:tag name="SHAPETYPE" val="Background"/>
</p:tagLst>
</file>

<file path=ppt/tags/tag462.xml><?xml version="1.0" encoding="utf-8"?>
<p:tagLst xmlns:a="http://schemas.openxmlformats.org/drawingml/2006/main" xmlns:r="http://schemas.openxmlformats.org/officeDocument/2006/relationships" xmlns:p="http://schemas.openxmlformats.org/presentationml/2006/main">
  <p:tag name="SHAPETYPE" val="SlideNumber"/>
</p:tagLst>
</file>

<file path=ppt/tags/tag463.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464.xml><?xml version="1.0" encoding="utf-8"?>
<p:tagLst xmlns:a="http://schemas.openxmlformats.org/drawingml/2006/main" xmlns:r="http://schemas.openxmlformats.org/officeDocument/2006/relationships" xmlns:p="http://schemas.openxmlformats.org/presentationml/2006/main">
  <p:tag name="SHAPETYPE" val="footer"/>
</p:tagLst>
</file>

<file path=ppt/tags/tag465.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4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7.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468.xml><?xml version="1.0" encoding="utf-8"?>
<p:tagLst xmlns:a="http://schemas.openxmlformats.org/drawingml/2006/main" xmlns:r="http://schemas.openxmlformats.org/officeDocument/2006/relationships" xmlns:p="http://schemas.openxmlformats.org/presentationml/2006/main">
  <p:tag name="SHAPETYPE" val="footer"/>
</p:tagLst>
</file>

<file path=ppt/tags/tag469.xml><?xml version="1.0" encoding="utf-8"?>
<p:tagLst xmlns:a="http://schemas.openxmlformats.org/drawingml/2006/main" xmlns:r="http://schemas.openxmlformats.org/officeDocument/2006/relationships" xmlns:p="http://schemas.openxmlformats.org/presentationml/2006/main">
  <p:tag name="SHAPETYPE" val="SlideNumber"/>
</p:tagLst>
</file>

<file path=ppt/tags/tag47.xml><?xml version="1.0" encoding="utf-8"?>
<p:tagLst xmlns:a="http://schemas.openxmlformats.org/drawingml/2006/main" xmlns:r="http://schemas.openxmlformats.org/officeDocument/2006/relationships" xmlns:p="http://schemas.openxmlformats.org/presentationml/2006/main">
  <p:tag name="SHAPETYPE" val="footer"/>
</p:tagLst>
</file>

<file path=ppt/tags/tag470.xml><?xml version="1.0" encoding="utf-8"?>
<p:tagLst xmlns:a="http://schemas.openxmlformats.org/drawingml/2006/main" xmlns:r="http://schemas.openxmlformats.org/officeDocument/2006/relationships" xmlns:p="http://schemas.openxmlformats.org/presentationml/2006/main">
  <p:tag name="SHAPETYPE" val="Logo"/>
  <p:tag name="COLORTAG" val="L"/>
  <p:tag name="LOGOID" val="0"/>
</p:tagLst>
</file>

<file path=ppt/tags/tag471.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472.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473.xml><?xml version="1.0" encoding="utf-8"?>
<p:tagLst xmlns:a="http://schemas.openxmlformats.org/drawingml/2006/main" xmlns:r="http://schemas.openxmlformats.org/officeDocument/2006/relationships" xmlns:p="http://schemas.openxmlformats.org/presentationml/2006/main">
  <p:tag name="SHAPETYPE" val="SlideNumber"/>
</p:tagLst>
</file>

<file path=ppt/tags/tag474.xml><?xml version="1.0" encoding="utf-8"?>
<p:tagLst xmlns:a="http://schemas.openxmlformats.org/drawingml/2006/main" xmlns:r="http://schemas.openxmlformats.org/officeDocument/2006/relationships" xmlns:p="http://schemas.openxmlformats.org/presentationml/2006/main">
  <p:tag name="SHAPETYPE" val="Background"/>
</p:tagLst>
</file>

<file path=ppt/tags/tag475.xml><?xml version="1.0" encoding="utf-8"?>
<p:tagLst xmlns:a="http://schemas.openxmlformats.org/drawingml/2006/main" xmlns:r="http://schemas.openxmlformats.org/officeDocument/2006/relationships" xmlns:p="http://schemas.openxmlformats.org/presentationml/2006/main">
  <p:tag name="SHAPETYPE" val="SlideNumber"/>
</p:tagLst>
</file>

<file path=ppt/tags/tag476.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477.xml><?xml version="1.0" encoding="utf-8"?>
<p:tagLst xmlns:a="http://schemas.openxmlformats.org/drawingml/2006/main" xmlns:r="http://schemas.openxmlformats.org/officeDocument/2006/relationships" xmlns:p="http://schemas.openxmlformats.org/presentationml/2006/main">
  <p:tag name="SHAPETYPE" val="footer"/>
</p:tagLst>
</file>

<file path=ppt/tags/tag478.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479.xml><?xml version="1.0" encoding="utf-8"?>
<p:tagLst xmlns:a="http://schemas.openxmlformats.org/drawingml/2006/main" xmlns:r="http://schemas.openxmlformats.org/officeDocument/2006/relationships" xmlns:p="http://schemas.openxmlformats.org/presentationml/2006/main">
  <p:tag name="SHAPETYPE" val="SlideNumber"/>
</p:tagLst>
</file>

<file path=ppt/tags/tag48.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480.xml><?xml version="1.0" encoding="utf-8"?>
<p:tagLst xmlns:a="http://schemas.openxmlformats.org/drawingml/2006/main" xmlns:r="http://schemas.openxmlformats.org/officeDocument/2006/relationships" xmlns:p="http://schemas.openxmlformats.org/presentationml/2006/main">
  <p:tag name="SHAPETYPE" val="SlideNumber"/>
</p:tagLst>
</file>

<file path=ppt/tags/tag481.xml><?xml version="1.0" encoding="utf-8"?>
<p:tagLst xmlns:a="http://schemas.openxmlformats.org/drawingml/2006/main" xmlns:r="http://schemas.openxmlformats.org/officeDocument/2006/relationships" xmlns:p="http://schemas.openxmlformats.org/presentationml/2006/main">
  <p:tag name="SHAPETYPE" val="SlideNumber"/>
</p:tagLst>
</file>

<file path=ppt/tags/tag482.xml><?xml version="1.0" encoding="utf-8"?>
<p:tagLst xmlns:a="http://schemas.openxmlformats.org/drawingml/2006/main" xmlns:r="http://schemas.openxmlformats.org/officeDocument/2006/relationships" xmlns:p="http://schemas.openxmlformats.org/presentationml/2006/main">
  <p:tag name="SHAPETYPE" val="SlideNumber"/>
</p:tagLst>
</file>

<file path=ppt/tags/tag483.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484.xml><?xml version="1.0" encoding="utf-8"?>
<p:tagLst xmlns:a="http://schemas.openxmlformats.org/drawingml/2006/main" xmlns:r="http://schemas.openxmlformats.org/officeDocument/2006/relationships" xmlns:p="http://schemas.openxmlformats.org/presentationml/2006/main">
  <p:tag name="SHAPETYPE" val="footer"/>
</p:tagLst>
</file>

<file path=ppt/tags/tag485.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486.xml><?xml version="1.0" encoding="utf-8"?>
<p:tagLst xmlns:a="http://schemas.openxmlformats.org/drawingml/2006/main" xmlns:r="http://schemas.openxmlformats.org/officeDocument/2006/relationships" xmlns:p="http://schemas.openxmlformats.org/presentationml/2006/main">
  <p:tag name="SHAPETYPE" val="SlideNumber"/>
</p:tagLst>
</file>

<file path=ppt/tags/tag487.xml><?xml version="1.0" encoding="utf-8"?>
<p:tagLst xmlns:a="http://schemas.openxmlformats.org/drawingml/2006/main" xmlns:r="http://schemas.openxmlformats.org/officeDocument/2006/relationships" xmlns:p="http://schemas.openxmlformats.org/presentationml/2006/main">
  <p:tag name="SHAPETYPE" val="SlideNumber"/>
</p:tagLst>
</file>

<file path=ppt/tags/tag488.xml><?xml version="1.0" encoding="utf-8"?>
<p:tagLst xmlns:a="http://schemas.openxmlformats.org/drawingml/2006/main" xmlns:r="http://schemas.openxmlformats.org/officeDocument/2006/relationships" xmlns:p="http://schemas.openxmlformats.org/presentationml/2006/main">
  <p:tag name="SHAPETYPE" val="SlideNumber"/>
</p:tagLst>
</file>

<file path=ppt/tags/tag489.xml><?xml version="1.0" encoding="utf-8"?>
<p:tagLst xmlns:a="http://schemas.openxmlformats.org/drawingml/2006/main" xmlns:r="http://schemas.openxmlformats.org/officeDocument/2006/relationships" xmlns:p="http://schemas.openxmlformats.org/presentationml/2006/main">
  <p:tag name="SHAPETYPE" val="Background"/>
</p:tagLst>
</file>

<file path=ppt/tags/tag49.xml><?xml version="1.0" encoding="utf-8"?>
<p:tagLst xmlns:a="http://schemas.openxmlformats.org/drawingml/2006/main" xmlns:r="http://schemas.openxmlformats.org/officeDocument/2006/relationships" xmlns:p="http://schemas.openxmlformats.org/presentationml/2006/main">
  <p:tag name="SHAPETYPE" val="SlideNumber"/>
</p:tagLst>
</file>

<file path=ppt/tags/tag490.xml><?xml version="1.0" encoding="utf-8"?>
<p:tagLst xmlns:a="http://schemas.openxmlformats.org/drawingml/2006/main" xmlns:r="http://schemas.openxmlformats.org/officeDocument/2006/relationships" xmlns:p="http://schemas.openxmlformats.org/presentationml/2006/main">
  <p:tag name="SHAPETYPE" val="SlideNumber"/>
</p:tagLst>
</file>

<file path=ppt/tags/tag491.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492.xml><?xml version="1.0" encoding="utf-8"?>
<p:tagLst xmlns:a="http://schemas.openxmlformats.org/drawingml/2006/main" xmlns:r="http://schemas.openxmlformats.org/officeDocument/2006/relationships" xmlns:p="http://schemas.openxmlformats.org/presentationml/2006/main">
  <p:tag name="SHAPETYPE" val="footer"/>
</p:tagLst>
</file>

<file path=ppt/tags/tag493.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4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5.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496.xml><?xml version="1.0" encoding="utf-8"?>
<p:tagLst xmlns:a="http://schemas.openxmlformats.org/drawingml/2006/main" xmlns:r="http://schemas.openxmlformats.org/officeDocument/2006/relationships" xmlns:p="http://schemas.openxmlformats.org/presentationml/2006/main">
  <p:tag name="SHAPETYPE" val="footer"/>
</p:tagLst>
</file>

<file path=ppt/tags/tag497.xml><?xml version="1.0" encoding="utf-8"?>
<p:tagLst xmlns:a="http://schemas.openxmlformats.org/drawingml/2006/main" xmlns:r="http://schemas.openxmlformats.org/officeDocument/2006/relationships" xmlns:p="http://schemas.openxmlformats.org/presentationml/2006/main">
  <p:tag name="SHAPETYPE" val="SlideNumber"/>
</p:tagLst>
</file>

<file path=ppt/tags/tag498.xml><?xml version="1.0" encoding="utf-8"?>
<p:tagLst xmlns:a="http://schemas.openxmlformats.org/drawingml/2006/main" xmlns:r="http://schemas.openxmlformats.org/officeDocument/2006/relationships" xmlns:p="http://schemas.openxmlformats.org/presentationml/2006/main">
  <p:tag name="SHAPETYPE" val="Logo"/>
  <p:tag name="COLORTAG" val="L"/>
  <p:tag name="LOGOID" val="0"/>
</p:tagLst>
</file>

<file path=ppt/tags/tag499.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5.xml><?xml version="1.0" encoding="utf-8"?>
<p:tagLst xmlns:a="http://schemas.openxmlformats.org/drawingml/2006/main" xmlns:r="http://schemas.openxmlformats.org/officeDocument/2006/relationships" xmlns:p="http://schemas.openxmlformats.org/presentationml/2006/main">
  <p:tag name="SHAPETYPE" val="Logo"/>
  <p:tag name="COLORTAG" val="L"/>
  <p:tag name="LOGOID" val="0"/>
</p:tagLst>
</file>

<file path=ppt/tags/tag50.xml><?xml version="1.0" encoding="utf-8"?>
<p:tagLst xmlns:a="http://schemas.openxmlformats.org/drawingml/2006/main" xmlns:r="http://schemas.openxmlformats.org/officeDocument/2006/relationships" xmlns:p="http://schemas.openxmlformats.org/presentationml/2006/main">
  <p:tag name="SHAPETYPE" val="SlideNumber"/>
</p:tagLst>
</file>

<file path=ppt/tags/tag500.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501.xml><?xml version="1.0" encoding="utf-8"?>
<p:tagLst xmlns:a="http://schemas.openxmlformats.org/drawingml/2006/main" xmlns:r="http://schemas.openxmlformats.org/officeDocument/2006/relationships" xmlns:p="http://schemas.openxmlformats.org/presentationml/2006/main">
  <p:tag name="SHAPETYPE" val="SlideNumber"/>
</p:tagLst>
</file>

<file path=ppt/tags/tag502.xml><?xml version="1.0" encoding="utf-8"?>
<p:tagLst xmlns:a="http://schemas.openxmlformats.org/drawingml/2006/main" xmlns:r="http://schemas.openxmlformats.org/officeDocument/2006/relationships" xmlns:p="http://schemas.openxmlformats.org/presentationml/2006/main">
  <p:tag name="SHAPETYPE" val="Background"/>
</p:tagLst>
</file>

<file path=ppt/tags/tag503.xml><?xml version="1.0" encoding="utf-8"?>
<p:tagLst xmlns:a="http://schemas.openxmlformats.org/drawingml/2006/main" xmlns:r="http://schemas.openxmlformats.org/officeDocument/2006/relationships" xmlns:p="http://schemas.openxmlformats.org/presentationml/2006/main">
  <p:tag name="SHAPETYPE" val="SlideNumber"/>
</p:tagLst>
</file>

<file path=ppt/tags/tag504.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505.xml><?xml version="1.0" encoding="utf-8"?>
<p:tagLst xmlns:a="http://schemas.openxmlformats.org/drawingml/2006/main" xmlns:r="http://schemas.openxmlformats.org/officeDocument/2006/relationships" xmlns:p="http://schemas.openxmlformats.org/presentationml/2006/main">
  <p:tag name="SHAPETYPE" val="footer"/>
</p:tagLst>
</file>

<file path=ppt/tags/tag506.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507.xml><?xml version="1.0" encoding="utf-8"?>
<p:tagLst xmlns:a="http://schemas.openxmlformats.org/drawingml/2006/main" xmlns:r="http://schemas.openxmlformats.org/officeDocument/2006/relationships" xmlns:p="http://schemas.openxmlformats.org/presentationml/2006/main">
  <p:tag name="SHAPETYPE" val="SlideNumber"/>
</p:tagLst>
</file>

<file path=ppt/tags/tag508.xml><?xml version="1.0" encoding="utf-8"?>
<p:tagLst xmlns:a="http://schemas.openxmlformats.org/drawingml/2006/main" xmlns:r="http://schemas.openxmlformats.org/officeDocument/2006/relationships" xmlns:p="http://schemas.openxmlformats.org/presentationml/2006/main">
  <p:tag name="SHAPETYPE" val="SlideNumber"/>
</p:tagLst>
</file>

<file path=ppt/tags/tag509.xml><?xml version="1.0" encoding="utf-8"?>
<p:tagLst xmlns:a="http://schemas.openxmlformats.org/drawingml/2006/main" xmlns:r="http://schemas.openxmlformats.org/officeDocument/2006/relationships" xmlns:p="http://schemas.openxmlformats.org/presentationml/2006/main">
  <p:tag name="SHAPETYPE" val="SlideNumber"/>
</p:tagLst>
</file>

<file path=ppt/tags/tag51.xml><?xml version="1.0" encoding="utf-8"?>
<p:tagLst xmlns:a="http://schemas.openxmlformats.org/drawingml/2006/main" xmlns:r="http://schemas.openxmlformats.org/officeDocument/2006/relationships" xmlns:p="http://schemas.openxmlformats.org/presentationml/2006/main">
  <p:tag name="SHAPETYPE" val="SlideNumber"/>
</p:tagLst>
</file>

<file path=ppt/tags/tag510.xml><?xml version="1.0" encoding="utf-8"?>
<p:tagLst xmlns:a="http://schemas.openxmlformats.org/drawingml/2006/main" xmlns:r="http://schemas.openxmlformats.org/officeDocument/2006/relationships" xmlns:p="http://schemas.openxmlformats.org/presentationml/2006/main">
  <p:tag name="SHAPETYPE" val="SlideNumber"/>
</p:tagLst>
</file>

<file path=ppt/tags/tag511.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512.xml><?xml version="1.0" encoding="utf-8"?>
<p:tagLst xmlns:a="http://schemas.openxmlformats.org/drawingml/2006/main" xmlns:r="http://schemas.openxmlformats.org/officeDocument/2006/relationships" xmlns:p="http://schemas.openxmlformats.org/presentationml/2006/main">
  <p:tag name="SHAPETYPE" val="footer"/>
</p:tagLst>
</file>

<file path=ppt/tags/tag513.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514.xml><?xml version="1.0" encoding="utf-8"?>
<p:tagLst xmlns:a="http://schemas.openxmlformats.org/drawingml/2006/main" xmlns:r="http://schemas.openxmlformats.org/officeDocument/2006/relationships" xmlns:p="http://schemas.openxmlformats.org/presentationml/2006/main">
  <p:tag name="SHAPETYPE" val="SlideNumber"/>
</p:tagLst>
</file>

<file path=ppt/tags/tag515.xml><?xml version="1.0" encoding="utf-8"?>
<p:tagLst xmlns:a="http://schemas.openxmlformats.org/drawingml/2006/main" xmlns:r="http://schemas.openxmlformats.org/officeDocument/2006/relationships" xmlns:p="http://schemas.openxmlformats.org/presentationml/2006/main">
  <p:tag name="SHAPETYPE" val="SlideNumber"/>
</p:tagLst>
</file>

<file path=ppt/tags/tag516.xml><?xml version="1.0" encoding="utf-8"?>
<p:tagLst xmlns:a="http://schemas.openxmlformats.org/drawingml/2006/main" xmlns:r="http://schemas.openxmlformats.org/officeDocument/2006/relationships" xmlns:p="http://schemas.openxmlformats.org/presentationml/2006/main">
  <p:tag name="SHAPETYPE" val="SlideNumber"/>
</p:tagLst>
</file>

<file path=ppt/tags/tag517.xml><?xml version="1.0" encoding="utf-8"?>
<p:tagLst xmlns:a="http://schemas.openxmlformats.org/drawingml/2006/main" xmlns:r="http://schemas.openxmlformats.org/officeDocument/2006/relationships" xmlns:p="http://schemas.openxmlformats.org/presentationml/2006/main">
  <p:tag name="SHAPETYPE" val="Background"/>
</p:tagLst>
</file>

<file path=ppt/tags/tag518.xml><?xml version="1.0" encoding="utf-8"?>
<p:tagLst xmlns:a="http://schemas.openxmlformats.org/drawingml/2006/main" xmlns:r="http://schemas.openxmlformats.org/officeDocument/2006/relationships" xmlns:p="http://schemas.openxmlformats.org/presentationml/2006/main">
  <p:tag name="SHAPETYPE" val="SlideNumber"/>
</p:tagLst>
</file>

<file path=ppt/tags/tag519.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52.xml><?xml version="1.0" encoding="utf-8"?>
<p:tagLst xmlns:a="http://schemas.openxmlformats.org/drawingml/2006/main" xmlns:r="http://schemas.openxmlformats.org/officeDocument/2006/relationships" xmlns:p="http://schemas.openxmlformats.org/presentationml/2006/main">
  <p:tag name="SHAPETYPE" val="Background"/>
</p:tagLst>
</file>

<file path=ppt/tags/tag520.xml><?xml version="1.0" encoding="utf-8"?>
<p:tagLst xmlns:a="http://schemas.openxmlformats.org/drawingml/2006/main" xmlns:r="http://schemas.openxmlformats.org/officeDocument/2006/relationships" xmlns:p="http://schemas.openxmlformats.org/presentationml/2006/main">
  <p:tag name="SHAPETYPE" val="footer"/>
</p:tagLst>
</file>

<file path=ppt/tags/tag521.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5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3.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524.xml><?xml version="1.0" encoding="utf-8"?>
<p:tagLst xmlns:a="http://schemas.openxmlformats.org/drawingml/2006/main" xmlns:r="http://schemas.openxmlformats.org/officeDocument/2006/relationships" xmlns:p="http://schemas.openxmlformats.org/presentationml/2006/main">
  <p:tag name="SHAPETYPE" val="footer"/>
</p:tagLst>
</file>

<file path=ppt/tags/tag525.xml><?xml version="1.0" encoding="utf-8"?>
<p:tagLst xmlns:a="http://schemas.openxmlformats.org/drawingml/2006/main" xmlns:r="http://schemas.openxmlformats.org/officeDocument/2006/relationships" xmlns:p="http://schemas.openxmlformats.org/presentationml/2006/main">
  <p:tag name="SHAPETYPE" val="SlideNumber"/>
</p:tagLst>
</file>

<file path=ppt/tags/tag526.xml><?xml version="1.0" encoding="utf-8"?>
<p:tagLst xmlns:a="http://schemas.openxmlformats.org/drawingml/2006/main" xmlns:r="http://schemas.openxmlformats.org/officeDocument/2006/relationships" xmlns:p="http://schemas.openxmlformats.org/presentationml/2006/main">
  <p:tag name="SHAPETYPE" val="Logo"/>
  <p:tag name="COLORTAG" val="L"/>
  <p:tag name="LOGOID" val="0"/>
</p:tagLst>
</file>

<file path=ppt/tags/tag527.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528.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5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SHAPETYPE" val="SlideNumber"/>
</p:tagLst>
</file>

<file path=ppt/tags/tag530.xml><?xml version="1.0" encoding="utf-8"?>
<p:tagLst xmlns:a="http://schemas.openxmlformats.org/drawingml/2006/main" xmlns:r="http://schemas.openxmlformats.org/officeDocument/2006/relationships" xmlns:p="http://schemas.openxmlformats.org/presentationml/2006/main">
  <p:tag name="SHAPETYPE" val="SlideNumber"/>
</p:tagLst>
</file>

<file path=ppt/tags/tag531.xml><?xml version="1.0" encoding="utf-8"?>
<p:tagLst xmlns:a="http://schemas.openxmlformats.org/drawingml/2006/main" xmlns:r="http://schemas.openxmlformats.org/officeDocument/2006/relationships" xmlns:p="http://schemas.openxmlformats.org/presentationml/2006/main">
  <p:tag name="SHAPETYPE" val="Background"/>
</p:tagLst>
</file>

<file path=ppt/tags/tag532.xml><?xml version="1.0" encoding="utf-8"?>
<p:tagLst xmlns:a="http://schemas.openxmlformats.org/drawingml/2006/main" xmlns:r="http://schemas.openxmlformats.org/officeDocument/2006/relationships" xmlns:p="http://schemas.openxmlformats.org/presentationml/2006/main">
  <p:tag name="SHAPETYPE" val="SlideNumber"/>
</p:tagLst>
</file>

<file path=ppt/tags/tag533.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534.xml><?xml version="1.0" encoding="utf-8"?>
<p:tagLst xmlns:a="http://schemas.openxmlformats.org/drawingml/2006/main" xmlns:r="http://schemas.openxmlformats.org/officeDocument/2006/relationships" xmlns:p="http://schemas.openxmlformats.org/presentationml/2006/main">
  <p:tag name="SHAPETYPE" val="footer"/>
</p:tagLst>
</file>

<file path=ppt/tags/tag535.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536.xml><?xml version="1.0" encoding="utf-8"?>
<p:tagLst xmlns:a="http://schemas.openxmlformats.org/drawingml/2006/main" xmlns:r="http://schemas.openxmlformats.org/officeDocument/2006/relationships" xmlns:p="http://schemas.openxmlformats.org/presentationml/2006/main">
  <p:tag name="SHAPETYPE" val="SlideNumber"/>
</p:tagLst>
</file>

<file path=ppt/tags/tag537.xml><?xml version="1.0" encoding="utf-8"?>
<p:tagLst xmlns:a="http://schemas.openxmlformats.org/drawingml/2006/main" xmlns:r="http://schemas.openxmlformats.org/officeDocument/2006/relationships" xmlns:p="http://schemas.openxmlformats.org/presentationml/2006/main">
  <p:tag name="SHAPETYPE" val="SlideNumber"/>
</p:tagLst>
</file>

<file path=ppt/tags/tag538.xml><?xml version="1.0" encoding="utf-8"?>
<p:tagLst xmlns:a="http://schemas.openxmlformats.org/drawingml/2006/main" xmlns:r="http://schemas.openxmlformats.org/officeDocument/2006/relationships" xmlns:p="http://schemas.openxmlformats.org/presentationml/2006/main">
  <p:tag name="SHAPETYPE" val="SlideNumber"/>
</p:tagLst>
</file>

<file path=ppt/tags/tag5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540.xml><?xml version="1.0" encoding="utf-8"?>
<p:tagLst xmlns:a="http://schemas.openxmlformats.org/drawingml/2006/main" xmlns:r="http://schemas.openxmlformats.org/officeDocument/2006/relationships" xmlns:p="http://schemas.openxmlformats.org/presentationml/2006/main">
  <p:tag name="SHAPETYPE" val="SlideNumber"/>
</p:tagLst>
</file>

<file path=ppt/tags/tag541.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542.xml><?xml version="1.0" encoding="utf-8"?>
<p:tagLst xmlns:a="http://schemas.openxmlformats.org/drawingml/2006/main" xmlns:r="http://schemas.openxmlformats.org/officeDocument/2006/relationships" xmlns:p="http://schemas.openxmlformats.org/presentationml/2006/main">
  <p:tag name="SHAPETYPE" val="footer"/>
</p:tagLst>
</file>

<file path=ppt/tags/tag543.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544.xml><?xml version="1.0" encoding="utf-8"?>
<p:tagLst xmlns:a="http://schemas.openxmlformats.org/drawingml/2006/main" xmlns:r="http://schemas.openxmlformats.org/officeDocument/2006/relationships" xmlns:p="http://schemas.openxmlformats.org/presentationml/2006/main">
  <p:tag name="SHAPETYPE" val="SlideNumber"/>
</p:tagLst>
</file>

<file path=ppt/tags/tag545.xml><?xml version="1.0" encoding="utf-8"?>
<p:tagLst xmlns:a="http://schemas.openxmlformats.org/drawingml/2006/main" xmlns:r="http://schemas.openxmlformats.org/officeDocument/2006/relationships" xmlns:p="http://schemas.openxmlformats.org/presentationml/2006/main">
  <p:tag name="SHAPETYPE" val="Background"/>
</p:tagLst>
</file>

<file path=ppt/tags/tag546.xml><?xml version="1.0" encoding="utf-8"?>
<p:tagLst xmlns:a="http://schemas.openxmlformats.org/drawingml/2006/main" xmlns:r="http://schemas.openxmlformats.org/officeDocument/2006/relationships" xmlns:p="http://schemas.openxmlformats.org/presentationml/2006/main">
  <p:tag name="SHAPETYPE" val="SlideNumber"/>
</p:tagLst>
</file>

<file path=ppt/tags/tag547.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548.xml><?xml version="1.0" encoding="utf-8"?>
<p:tagLst xmlns:a="http://schemas.openxmlformats.org/drawingml/2006/main" xmlns:r="http://schemas.openxmlformats.org/officeDocument/2006/relationships" xmlns:p="http://schemas.openxmlformats.org/presentationml/2006/main">
  <p:tag name="SHAPETYPE" val="footer"/>
</p:tagLst>
</file>

<file path=ppt/tags/tag549.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55.xml><?xml version="1.0" encoding="utf-8"?>
<p:tagLst xmlns:a="http://schemas.openxmlformats.org/drawingml/2006/main" xmlns:r="http://schemas.openxmlformats.org/officeDocument/2006/relationships" xmlns:p="http://schemas.openxmlformats.org/presentationml/2006/main">
  <p:tag name="SHAPETYPE" val="footer"/>
</p:tagLst>
</file>

<file path=ppt/tags/tag550.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551.xml><?xml version="1.0" encoding="utf-8"?>
<p:tagLst xmlns:a="http://schemas.openxmlformats.org/drawingml/2006/main" xmlns:r="http://schemas.openxmlformats.org/officeDocument/2006/relationships" xmlns:p="http://schemas.openxmlformats.org/presentationml/2006/main">
  <p:tag name="SHAPETYPE" val="footer"/>
</p:tagLst>
</file>

<file path=ppt/tags/tag552.xml><?xml version="1.0" encoding="utf-8"?>
<p:tagLst xmlns:a="http://schemas.openxmlformats.org/drawingml/2006/main" xmlns:r="http://schemas.openxmlformats.org/officeDocument/2006/relationships" xmlns:p="http://schemas.openxmlformats.org/presentationml/2006/main">
  <p:tag name="SHAPETYPE" val="SlideNumber"/>
</p:tagLst>
</file>

<file path=ppt/tags/tag553.xml><?xml version="1.0" encoding="utf-8"?>
<p:tagLst xmlns:a="http://schemas.openxmlformats.org/drawingml/2006/main" xmlns:r="http://schemas.openxmlformats.org/officeDocument/2006/relationships" xmlns:p="http://schemas.openxmlformats.org/presentationml/2006/main">
  <p:tag name="SHAPETYPE" val="Logo"/>
  <p:tag name="COLORTAG" val="L"/>
  <p:tag name="LOGOID" val="0"/>
</p:tagLst>
</file>

<file path=ppt/tags/tag554.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555.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556.xml><?xml version="1.0" encoding="utf-8"?>
<p:tagLst xmlns:a="http://schemas.openxmlformats.org/drawingml/2006/main" xmlns:r="http://schemas.openxmlformats.org/officeDocument/2006/relationships" xmlns:p="http://schemas.openxmlformats.org/presentationml/2006/main">
  <p:tag name="SHAPETYPE" val="SlideNumber"/>
</p:tagLst>
</file>

<file path=ppt/tags/tag557.xml><?xml version="1.0" encoding="utf-8"?>
<p:tagLst xmlns:a="http://schemas.openxmlformats.org/drawingml/2006/main" xmlns:r="http://schemas.openxmlformats.org/officeDocument/2006/relationships" xmlns:p="http://schemas.openxmlformats.org/presentationml/2006/main">
  <p:tag name="SHAPETYPE" val="Background"/>
</p:tagLst>
</file>

<file path=ppt/tags/tag558.xml><?xml version="1.0" encoding="utf-8"?>
<p:tagLst xmlns:a="http://schemas.openxmlformats.org/drawingml/2006/main" xmlns:r="http://schemas.openxmlformats.org/officeDocument/2006/relationships" xmlns:p="http://schemas.openxmlformats.org/presentationml/2006/main">
  <p:tag name="SHAPETYPE" val="SlideNumber"/>
</p:tagLst>
</file>

<file path=ppt/tags/tag559.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56.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560.xml><?xml version="1.0" encoding="utf-8"?>
<p:tagLst xmlns:a="http://schemas.openxmlformats.org/drawingml/2006/main" xmlns:r="http://schemas.openxmlformats.org/officeDocument/2006/relationships" xmlns:p="http://schemas.openxmlformats.org/presentationml/2006/main">
  <p:tag name="SHAPETYPE" val="footer"/>
</p:tagLst>
</file>

<file path=ppt/tags/tag561.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562.xml><?xml version="1.0" encoding="utf-8"?>
<p:tagLst xmlns:a="http://schemas.openxmlformats.org/drawingml/2006/main" xmlns:r="http://schemas.openxmlformats.org/officeDocument/2006/relationships" xmlns:p="http://schemas.openxmlformats.org/presentationml/2006/main">
  <p:tag name="SHAPETYPE" val="SlideNumber"/>
</p:tagLst>
</file>

<file path=ppt/tags/tag563.xml><?xml version="1.0" encoding="utf-8"?>
<p:tagLst xmlns:a="http://schemas.openxmlformats.org/drawingml/2006/main" xmlns:r="http://schemas.openxmlformats.org/officeDocument/2006/relationships" xmlns:p="http://schemas.openxmlformats.org/presentationml/2006/main">
  <p:tag name="SHAPETYPE" val="SlideNumber"/>
</p:tagLst>
</file>

<file path=ppt/tags/tag564.xml><?xml version="1.0" encoding="utf-8"?>
<p:tagLst xmlns:a="http://schemas.openxmlformats.org/drawingml/2006/main" xmlns:r="http://schemas.openxmlformats.org/officeDocument/2006/relationships" xmlns:p="http://schemas.openxmlformats.org/presentationml/2006/main">
  <p:tag name="SHAPETYPE" val="SlideNumber"/>
</p:tagLst>
</file>

<file path=ppt/tags/tag565.xml><?xml version="1.0" encoding="utf-8"?>
<p:tagLst xmlns:a="http://schemas.openxmlformats.org/drawingml/2006/main" xmlns:r="http://schemas.openxmlformats.org/officeDocument/2006/relationships" xmlns:p="http://schemas.openxmlformats.org/presentationml/2006/main">
  <p:tag name="SHAPETYPE" val="SlideNumber"/>
</p:tagLst>
</file>

<file path=ppt/tags/tag566.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567.xml><?xml version="1.0" encoding="utf-8"?>
<p:tagLst xmlns:a="http://schemas.openxmlformats.org/drawingml/2006/main" xmlns:r="http://schemas.openxmlformats.org/officeDocument/2006/relationships" xmlns:p="http://schemas.openxmlformats.org/presentationml/2006/main">
  <p:tag name="SHAPETYPE" val="footer"/>
</p:tagLst>
</file>

<file path=ppt/tags/tag568.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569.xml><?xml version="1.0" encoding="utf-8"?>
<p:tagLst xmlns:a="http://schemas.openxmlformats.org/drawingml/2006/main" xmlns:r="http://schemas.openxmlformats.org/officeDocument/2006/relationships" xmlns:p="http://schemas.openxmlformats.org/presentationml/2006/main">
  <p:tag name="SHAPETYPE" val="SlideNumber"/>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0.xml><?xml version="1.0" encoding="utf-8"?>
<p:tagLst xmlns:a="http://schemas.openxmlformats.org/drawingml/2006/main" xmlns:r="http://schemas.openxmlformats.org/officeDocument/2006/relationships" xmlns:p="http://schemas.openxmlformats.org/presentationml/2006/main">
  <p:tag name="SHAPETYPE" val="Background"/>
</p:tagLst>
</file>

<file path=ppt/tags/tag571.xml><?xml version="1.0" encoding="utf-8"?>
<p:tagLst xmlns:a="http://schemas.openxmlformats.org/drawingml/2006/main" xmlns:r="http://schemas.openxmlformats.org/officeDocument/2006/relationships" xmlns:p="http://schemas.openxmlformats.org/presentationml/2006/main">
  <p:tag name="SHAPETYPE" val="SlideNumber"/>
</p:tagLst>
</file>

<file path=ppt/tags/tag572.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573.xml><?xml version="1.0" encoding="utf-8"?>
<p:tagLst xmlns:a="http://schemas.openxmlformats.org/drawingml/2006/main" xmlns:r="http://schemas.openxmlformats.org/officeDocument/2006/relationships" xmlns:p="http://schemas.openxmlformats.org/presentationml/2006/main">
  <p:tag name="SHAPETYPE" val="footer"/>
</p:tagLst>
</file>

<file path=ppt/tags/tag574.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575.xml><?xml version="1.0" encoding="utf-8"?>
<p:tagLst xmlns:a="http://schemas.openxmlformats.org/drawingml/2006/main" xmlns:r="http://schemas.openxmlformats.org/officeDocument/2006/relationships" xmlns:p="http://schemas.openxmlformats.org/presentationml/2006/main">
  <p:tag name="SHAPETYPE" val="SlideNumber"/>
</p:tagLst>
</file>

<file path=ppt/tags/tag576.xml><?xml version="1.0" encoding="utf-8"?>
<p:tagLst xmlns:a="http://schemas.openxmlformats.org/drawingml/2006/main" xmlns:r="http://schemas.openxmlformats.org/officeDocument/2006/relationships" xmlns:p="http://schemas.openxmlformats.org/presentationml/2006/main">
  <p:tag name="SHAPETYPE" val="Background"/>
</p:tagLst>
</file>

<file path=ppt/tags/tag577.xml><?xml version="1.0" encoding="utf-8"?>
<p:tagLst xmlns:a="http://schemas.openxmlformats.org/drawingml/2006/main" xmlns:r="http://schemas.openxmlformats.org/officeDocument/2006/relationships" xmlns:p="http://schemas.openxmlformats.org/presentationml/2006/main">
  <p:tag name="SHAPETYPE" val="SlideNumber"/>
</p:tagLst>
</file>

<file path=ppt/tags/tag578.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579.xml><?xml version="1.0" encoding="utf-8"?>
<p:tagLst xmlns:a="http://schemas.openxmlformats.org/drawingml/2006/main" xmlns:r="http://schemas.openxmlformats.org/officeDocument/2006/relationships" xmlns:p="http://schemas.openxmlformats.org/presentationml/2006/main">
  <p:tag name="SHAPETYPE" val="footer"/>
</p:tagLst>
</file>

<file path=ppt/tags/tag58.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580.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581.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582.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583.xml><?xml version="1.0" encoding="utf-8"?>
<p:tagLst xmlns:a="http://schemas.openxmlformats.org/drawingml/2006/main" xmlns:r="http://schemas.openxmlformats.org/officeDocument/2006/relationships" xmlns:p="http://schemas.openxmlformats.org/presentationml/2006/main">
  <p:tag name="SHAPETYPE" val="SlideNumber"/>
</p:tagLst>
</file>

<file path=ppt/tags/tag5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5.xml><?xml version="1.0" encoding="utf-8"?>
<p:tagLst xmlns:a="http://schemas.openxmlformats.org/drawingml/2006/main" xmlns:r="http://schemas.openxmlformats.org/officeDocument/2006/relationships" xmlns:p="http://schemas.openxmlformats.org/presentationml/2006/main">
  <p:tag name="SHAPETYPE" val="SlideNumber"/>
</p:tagLst>
</file>

<file path=ppt/tags/tag586.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587.xml><?xml version="1.0" encoding="utf-8"?>
<p:tagLst xmlns:a="http://schemas.openxmlformats.org/drawingml/2006/main" xmlns:r="http://schemas.openxmlformats.org/officeDocument/2006/relationships" xmlns:p="http://schemas.openxmlformats.org/presentationml/2006/main">
  <p:tag name="SHAPETYPE" val="footer"/>
</p:tagLst>
</file>

<file path=ppt/tags/tag588.xml><?xml version="1.0" encoding="utf-8"?>
<p:tagLst xmlns:a="http://schemas.openxmlformats.org/drawingml/2006/main" xmlns:r="http://schemas.openxmlformats.org/officeDocument/2006/relationships" xmlns:p="http://schemas.openxmlformats.org/presentationml/2006/main">
  <p:tag name="SHAPETYPE" val="Logo"/>
  <p:tag name="COLORTAG" val="W"/>
</p:tagLst>
</file>

<file path=ppt/tags/tag589.xml><?xml version="1.0" encoding="utf-8"?>
<p:tagLst xmlns:a="http://schemas.openxmlformats.org/drawingml/2006/main" xmlns:r="http://schemas.openxmlformats.org/officeDocument/2006/relationships" xmlns:p="http://schemas.openxmlformats.org/presentationml/2006/main">
  <p:tag name="SHAPETYPE" val="FooterBandBW"/>
</p:tagLst>
</file>

<file path=ppt/tags/tag59.xml><?xml version="1.0" encoding="utf-8"?>
<p:tagLst xmlns:a="http://schemas.openxmlformats.org/drawingml/2006/main" xmlns:r="http://schemas.openxmlformats.org/officeDocument/2006/relationships" xmlns:p="http://schemas.openxmlformats.org/presentationml/2006/main">
  <p:tag name="SHAPETYPE" val="footer"/>
</p:tagLst>
</file>

<file path=ppt/tags/tag590.xml><?xml version="1.0" encoding="utf-8"?>
<p:tagLst xmlns:a="http://schemas.openxmlformats.org/drawingml/2006/main" xmlns:r="http://schemas.openxmlformats.org/officeDocument/2006/relationships" xmlns:p="http://schemas.openxmlformats.org/presentationml/2006/main">
  <p:tag name="SHAPETYPE" val="FooterBand"/>
</p:tagLst>
</file>

<file path=ppt/tags/tag591.xml><?xml version="1.0" encoding="utf-8"?>
<p:tagLst xmlns:a="http://schemas.openxmlformats.org/drawingml/2006/main" xmlns:r="http://schemas.openxmlformats.org/officeDocument/2006/relationships" xmlns:p="http://schemas.openxmlformats.org/presentationml/2006/main">
  <p:tag name="SHAPETYPE" val="SlideNumber"/>
</p:tagLst>
</file>

<file path=ppt/tags/tag592.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593.xml><?xml version="1.0" encoding="utf-8"?>
<p:tagLst xmlns:a="http://schemas.openxmlformats.org/drawingml/2006/main" xmlns:r="http://schemas.openxmlformats.org/officeDocument/2006/relationships" xmlns:p="http://schemas.openxmlformats.org/presentationml/2006/main">
  <p:tag name="SHAPETYPE" val="footer"/>
</p:tagLst>
</file>

<file path=ppt/tags/tag594.xml><?xml version="1.0" encoding="utf-8"?>
<p:tagLst xmlns:a="http://schemas.openxmlformats.org/drawingml/2006/main" xmlns:r="http://schemas.openxmlformats.org/officeDocument/2006/relationships" xmlns:p="http://schemas.openxmlformats.org/presentationml/2006/main">
  <p:tag name="SHAPETYPE" val="Logo"/>
  <p:tag name="COLORTAG" val="L"/>
</p:tagLst>
</file>

<file path=ppt/tags/tag595.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596.xml><?xml version="1.0" encoding="utf-8"?>
<p:tagLst xmlns:a="http://schemas.openxmlformats.org/drawingml/2006/main" xmlns:r="http://schemas.openxmlformats.org/officeDocument/2006/relationships" xmlns:p="http://schemas.openxmlformats.org/presentationml/2006/main">
  <p:tag name="SHAPETYPE" val="Logo"/>
  <p:tag name="COLORTAG" val="W"/>
</p:tagLst>
</file>

<file path=ppt/tags/tag597.xml><?xml version="1.0" encoding="utf-8"?>
<p:tagLst xmlns:a="http://schemas.openxmlformats.org/drawingml/2006/main" xmlns:r="http://schemas.openxmlformats.org/officeDocument/2006/relationships" xmlns:p="http://schemas.openxmlformats.org/presentationml/2006/main">
  <p:tag name="SHAPETYPE" val="Background"/>
</p:tagLst>
</file>

<file path=ppt/tags/tag598.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599.xml><?xml version="1.0" encoding="utf-8"?>
<p:tagLst xmlns:a="http://schemas.openxmlformats.org/drawingml/2006/main" xmlns:r="http://schemas.openxmlformats.org/officeDocument/2006/relationships" xmlns:p="http://schemas.openxmlformats.org/presentationml/2006/main">
  <p:tag name="SHAPETYPE" val="footer"/>
</p:tagLst>
</file>

<file path=ppt/tags/tag6.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60.xml><?xml version="1.0" encoding="utf-8"?>
<p:tagLst xmlns:a="http://schemas.openxmlformats.org/drawingml/2006/main" xmlns:r="http://schemas.openxmlformats.org/officeDocument/2006/relationships" xmlns:p="http://schemas.openxmlformats.org/presentationml/2006/main">
  <p:tag name="SHAPETYPE" val="SlideNumber"/>
</p:tagLst>
</file>

<file path=ppt/tags/tag600.xml><?xml version="1.0" encoding="utf-8"?>
<p:tagLst xmlns:a="http://schemas.openxmlformats.org/drawingml/2006/main" xmlns:r="http://schemas.openxmlformats.org/officeDocument/2006/relationships" xmlns:p="http://schemas.openxmlformats.org/presentationml/2006/main">
  <p:tag name="SHAPETYPE" val="Logo"/>
  <p:tag name="COLORTAG" val="W"/>
</p:tagLst>
</file>

<file path=ppt/tags/tag601.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602.xml><?xml version="1.0" encoding="utf-8"?>
<p:tagLst xmlns:a="http://schemas.openxmlformats.org/drawingml/2006/main" xmlns:r="http://schemas.openxmlformats.org/officeDocument/2006/relationships" xmlns:p="http://schemas.openxmlformats.org/presentationml/2006/main">
  <p:tag name="SHAPETYPE" val="footer"/>
</p:tagLst>
</file>

<file path=ppt/tags/tag603.xml><?xml version="1.0" encoding="utf-8"?>
<p:tagLst xmlns:a="http://schemas.openxmlformats.org/drawingml/2006/main" xmlns:r="http://schemas.openxmlformats.org/officeDocument/2006/relationships" xmlns:p="http://schemas.openxmlformats.org/presentationml/2006/main">
  <p:tag name="SHAPETYPE" val="Logo"/>
  <p:tag name="COLORTAG" val="W"/>
</p:tagLst>
</file>

<file path=ppt/tags/tag604.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605.xml><?xml version="1.0" encoding="utf-8"?>
<p:tagLst xmlns:a="http://schemas.openxmlformats.org/drawingml/2006/main" xmlns:r="http://schemas.openxmlformats.org/officeDocument/2006/relationships" xmlns:p="http://schemas.openxmlformats.org/presentationml/2006/main">
  <p:tag name="SHAPETYPE" val="Logo"/>
  <p:tag name="COLORTAG" val="W"/>
</p:tagLst>
</file>

<file path=ppt/tags/tag606.xml><?xml version="1.0" encoding="utf-8"?>
<p:tagLst xmlns:a="http://schemas.openxmlformats.org/drawingml/2006/main" xmlns:r="http://schemas.openxmlformats.org/officeDocument/2006/relationships" xmlns:p="http://schemas.openxmlformats.org/presentationml/2006/main">
  <p:tag name="SHAPETYPE" val="Logo"/>
  <p:tag name="COLORTAG" val="w"/>
  <p:tag name="LOGO" val="0"/>
</p:tagLst>
</file>

<file path=ppt/tags/tag607.xml><?xml version="1.0" encoding="utf-8"?>
<p:tagLst xmlns:a="http://schemas.openxmlformats.org/drawingml/2006/main" xmlns:r="http://schemas.openxmlformats.org/officeDocument/2006/relationships" xmlns:p="http://schemas.openxmlformats.org/presentationml/2006/main">
  <p:tag name="SLIDETYPE" val="14"/>
</p:tagLst>
</file>

<file path=ppt/tags/tag6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9.xml><?xml version="1.0" encoding="utf-8"?>
<p:tagLst xmlns:a="http://schemas.openxmlformats.org/drawingml/2006/main" xmlns:r="http://schemas.openxmlformats.org/officeDocument/2006/relationships" xmlns:p="http://schemas.openxmlformats.org/presentationml/2006/main">
  <p:tag name="SHAPETYPE" val="Logo"/>
  <p:tag name="COLORTAG" val="w"/>
  <p:tag name="LOGO" val="0"/>
</p:tagLst>
</file>

<file path=ppt/tags/tag61.xml><?xml version="1.0" encoding="utf-8"?>
<p:tagLst xmlns:a="http://schemas.openxmlformats.org/drawingml/2006/main" xmlns:r="http://schemas.openxmlformats.org/officeDocument/2006/relationships" xmlns:p="http://schemas.openxmlformats.org/presentationml/2006/main">
  <p:tag name="SHAPETYPE" val="Logo"/>
  <p:tag name="COLORTAG" val="L"/>
  <p:tag name="LOGOID" val="0"/>
</p:tagLst>
</file>

<file path=ppt/tags/tag610.xml><?xml version="1.0" encoding="utf-8"?>
<p:tagLst xmlns:a="http://schemas.openxmlformats.org/drawingml/2006/main" xmlns:r="http://schemas.openxmlformats.org/officeDocument/2006/relationships" xmlns:p="http://schemas.openxmlformats.org/presentationml/2006/main">
  <p:tag name="SHAPETYPE" val="Background"/>
  <p:tag name="LOGOCOLORTAG" val="W"/>
  <p:tag name="FOOTERCOLORTAG" val="W"/>
  <p:tag name="SLIDENUMBERCOLORTAG" val="W"/>
  <p:tag name="TITLECOLORTAG" val="W"/>
  <p:tag name="PRESENTATIONSTYLE" val="0"/>
  <p:tag name="COLORPAIR" val="1"/>
  <p:tag name="NAME" val="011_Earthquake"/>
  <p:tag name="CATEGORY" val="03 - Risks &amp; Catastrophes"/>
</p:tagLst>
</file>

<file path=ppt/tags/tag611.xml><?xml version="1.0" encoding="utf-8"?>
<p:tagLst xmlns:a="http://schemas.openxmlformats.org/drawingml/2006/main" xmlns:r="http://schemas.openxmlformats.org/officeDocument/2006/relationships" xmlns:p="http://schemas.openxmlformats.org/presentationml/2006/main">
  <p:tag name="SHAPETYPE" val="Logo"/>
  <p:tag name="COLORTAG" val="w"/>
</p:tagLst>
</file>

<file path=ppt/tags/tag612.xml><?xml version="1.0" encoding="utf-8"?>
<p:tagLst xmlns:a="http://schemas.openxmlformats.org/drawingml/2006/main" xmlns:r="http://schemas.openxmlformats.org/officeDocument/2006/relationships" xmlns:p="http://schemas.openxmlformats.org/presentationml/2006/main">
  <p:tag name="SHAPETYPE" val="Logo"/>
  <p:tag name="COLORTAG" val="w"/>
</p:tagLst>
</file>

<file path=ppt/tags/tag613.xml><?xml version="1.0" encoding="utf-8"?>
<p:tagLst xmlns:a="http://schemas.openxmlformats.org/drawingml/2006/main" xmlns:r="http://schemas.openxmlformats.org/officeDocument/2006/relationships" xmlns:p="http://schemas.openxmlformats.org/presentationml/2006/main">
  <p:tag name="SHAPETYPE" val="Logo"/>
  <p:tag name="COLORTAG" val="w"/>
</p:tagLst>
</file>

<file path=ppt/tags/tag62.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63.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64.xml><?xml version="1.0" encoding="utf-8"?>
<p:tagLst xmlns:a="http://schemas.openxmlformats.org/drawingml/2006/main" xmlns:r="http://schemas.openxmlformats.org/officeDocument/2006/relationships" xmlns:p="http://schemas.openxmlformats.org/presentationml/2006/main">
  <p:tag name="SHAPETYPE" val="SlideNumber"/>
</p:tagLst>
</file>

<file path=ppt/tags/tag65.xml><?xml version="1.0" encoding="utf-8"?>
<p:tagLst xmlns:a="http://schemas.openxmlformats.org/drawingml/2006/main" xmlns:r="http://schemas.openxmlformats.org/officeDocument/2006/relationships" xmlns:p="http://schemas.openxmlformats.org/presentationml/2006/main">
  <p:tag name="SHAPETYPE" val="Background"/>
</p:tagLst>
</file>

<file path=ppt/tags/tag66.xml><?xml version="1.0" encoding="utf-8"?>
<p:tagLst xmlns:a="http://schemas.openxmlformats.org/drawingml/2006/main" xmlns:r="http://schemas.openxmlformats.org/officeDocument/2006/relationships" xmlns:p="http://schemas.openxmlformats.org/presentationml/2006/main">
  <p:tag name="SHAPETYPE" val="SlideNumber"/>
</p:tagLst>
</file>

<file path=ppt/tags/tag67.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68.xml><?xml version="1.0" encoding="utf-8"?>
<p:tagLst xmlns:a="http://schemas.openxmlformats.org/drawingml/2006/main" xmlns:r="http://schemas.openxmlformats.org/officeDocument/2006/relationships" xmlns:p="http://schemas.openxmlformats.org/presentationml/2006/main">
  <p:tag name="SHAPETYPE" val="footer"/>
</p:tagLst>
</file>

<file path=ppt/tags/tag69.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7.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70.xml><?xml version="1.0" encoding="utf-8"?>
<p:tagLst xmlns:a="http://schemas.openxmlformats.org/drawingml/2006/main" xmlns:r="http://schemas.openxmlformats.org/officeDocument/2006/relationships" xmlns:p="http://schemas.openxmlformats.org/presentationml/2006/main">
  <p:tag name="SHAPETYPE" val="SlideNumber"/>
</p:tagLst>
</file>

<file path=ppt/tags/tag71.xml><?xml version="1.0" encoding="utf-8"?>
<p:tagLst xmlns:a="http://schemas.openxmlformats.org/drawingml/2006/main" xmlns:r="http://schemas.openxmlformats.org/officeDocument/2006/relationships" xmlns:p="http://schemas.openxmlformats.org/presentationml/2006/main">
  <p:tag name="SHAPETYPE" val="SlideNumber"/>
</p:tagLst>
</file>

<file path=ppt/tags/tag72.xml><?xml version="1.0" encoding="utf-8"?>
<p:tagLst xmlns:a="http://schemas.openxmlformats.org/drawingml/2006/main" xmlns:r="http://schemas.openxmlformats.org/officeDocument/2006/relationships" xmlns:p="http://schemas.openxmlformats.org/presentationml/2006/main">
  <p:tag name="SHAPETYPE" val="SlideNumber"/>
</p:tagLst>
</file>

<file path=ppt/tags/tag73.xml><?xml version="1.0" encoding="utf-8"?>
<p:tagLst xmlns:a="http://schemas.openxmlformats.org/drawingml/2006/main" xmlns:r="http://schemas.openxmlformats.org/officeDocument/2006/relationships" xmlns:p="http://schemas.openxmlformats.org/presentationml/2006/main">
  <p:tag name="SHAPETYPE" val="SlideNumber"/>
</p:tagLst>
</file>

<file path=ppt/tags/tag74.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75.xml><?xml version="1.0" encoding="utf-8"?>
<p:tagLst xmlns:a="http://schemas.openxmlformats.org/drawingml/2006/main" xmlns:r="http://schemas.openxmlformats.org/officeDocument/2006/relationships" xmlns:p="http://schemas.openxmlformats.org/presentationml/2006/main">
  <p:tag name="SHAPETYPE" val="footer"/>
</p:tagLst>
</file>

<file path=ppt/tags/tag76.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77.xml><?xml version="1.0" encoding="utf-8"?>
<p:tagLst xmlns:a="http://schemas.openxmlformats.org/drawingml/2006/main" xmlns:r="http://schemas.openxmlformats.org/officeDocument/2006/relationships" xmlns:p="http://schemas.openxmlformats.org/presentationml/2006/main">
  <p:tag name="SHAPETYPE" val="SlideNumber"/>
</p:tagLst>
</file>

<file path=ppt/tags/tag78.xml><?xml version="1.0" encoding="utf-8"?>
<p:tagLst xmlns:a="http://schemas.openxmlformats.org/drawingml/2006/main" xmlns:r="http://schemas.openxmlformats.org/officeDocument/2006/relationships" xmlns:p="http://schemas.openxmlformats.org/presentationml/2006/main">
  <p:tag name="SHAPETYPE" val="SlideNumber"/>
</p:tagLst>
</file>

<file path=ppt/tags/tag79.xml><?xml version="1.0" encoding="utf-8"?>
<p:tagLst xmlns:a="http://schemas.openxmlformats.org/drawingml/2006/main" xmlns:r="http://schemas.openxmlformats.org/officeDocument/2006/relationships" xmlns:p="http://schemas.openxmlformats.org/presentationml/2006/main">
  <p:tag name="SHAPETYPE" val="SlideNumber"/>
</p:tagLst>
</file>

<file path=ppt/tags/tag8.xml><?xml version="1.0" encoding="utf-8"?>
<p:tagLst xmlns:a="http://schemas.openxmlformats.org/drawingml/2006/main" xmlns:r="http://schemas.openxmlformats.org/officeDocument/2006/relationships" xmlns:p="http://schemas.openxmlformats.org/presentationml/2006/main">
  <p:tag name="SHAPETYPE" val="SlideNumber"/>
</p:tagLst>
</file>

<file path=ppt/tags/tag80.xml><?xml version="1.0" encoding="utf-8"?>
<p:tagLst xmlns:a="http://schemas.openxmlformats.org/drawingml/2006/main" xmlns:r="http://schemas.openxmlformats.org/officeDocument/2006/relationships" xmlns:p="http://schemas.openxmlformats.org/presentationml/2006/main">
  <p:tag name="SHAPETYPE" val="Background"/>
</p:tagLst>
</file>

<file path=ppt/tags/tag81.xml><?xml version="1.0" encoding="utf-8"?>
<p:tagLst xmlns:a="http://schemas.openxmlformats.org/drawingml/2006/main" xmlns:r="http://schemas.openxmlformats.org/officeDocument/2006/relationships" xmlns:p="http://schemas.openxmlformats.org/presentationml/2006/main">
  <p:tag name="SHAPETYPE" val="SlideNumber"/>
</p:tagLst>
</file>

<file path=ppt/tags/tag82.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83.xml><?xml version="1.0" encoding="utf-8"?>
<p:tagLst xmlns:a="http://schemas.openxmlformats.org/drawingml/2006/main" xmlns:r="http://schemas.openxmlformats.org/officeDocument/2006/relationships" xmlns:p="http://schemas.openxmlformats.org/presentationml/2006/main">
  <p:tag name="SHAPETYPE" val="footer"/>
</p:tagLst>
</file>

<file path=ppt/tags/tag84.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87.xml><?xml version="1.0" encoding="utf-8"?>
<p:tagLst xmlns:a="http://schemas.openxmlformats.org/drawingml/2006/main" xmlns:r="http://schemas.openxmlformats.org/officeDocument/2006/relationships" xmlns:p="http://schemas.openxmlformats.org/presentationml/2006/main">
  <p:tag name="SHAPETYPE" val="footer"/>
</p:tagLst>
</file>

<file path=ppt/tags/tag88.xml><?xml version="1.0" encoding="utf-8"?>
<p:tagLst xmlns:a="http://schemas.openxmlformats.org/drawingml/2006/main" xmlns:r="http://schemas.openxmlformats.org/officeDocument/2006/relationships" xmlns:p="http://schemas.openxmlformats.org/presentationml/2006/main">
  <p:tag name="SHAPETYPE" val="SlideNumber"/>
</p:tagLst>
</file>

<file path=ppt/tags/tag89.xml><?xml version="1.0" encoding="utf-8"?>
<p:tagLst xmlns:a="http://schemas.openxmlformats.org/drawingml/2006/main" xmlns:r="http://schemas.openxmlformats.org/officeDocument/2006/relationships" xmlns:p="http://schemas.openxmlformats.org/presentationml/2006/main">
  <p:tag name="SHAPETYPE" val="Logo"/>
  <p:tag name="COLORTAG" val="L"/>
  <p:tag name="LOGOID" val="0"/>
</p:tagLst>
</file>

<file path=ppt/tags/tag9.xml><?xml version="1.0" encoding="utf-8"?>
<p:tagLst xmlns:a="http://schemas.openxmlformats.org/drawingml/2006/main" xmlns:r="http://schemas.openxmlformats.org/officeDocument/2006/relationships" xmlns:p="http://schemas.openxmlformats.org/presentationml/2006/main">
  <p:tag name="SHAPETYPE" val="Background"/>
</p:tagLst>
</file>

<file path=ppt/tags/tag90.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91.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92.xml><?xml version="1.0" encoding="utf-8"?>
<p:tagLst xmlns:a="http://schemas.openxmlformats.org/drawingml/2006/main" xmlns:r="http://schemas.openxmlformats.org/officeDocument/2006/relationships" xmlns:p="http://schemas.openxmlformats.org/presentationml/2006/main">
  <p:tag name="SHAPETYPE" val="SlideNumber"/>
</p:tagLst>
</file>

<file path=ppt/tags/tag93.xml><?xml version="1.0" encoding="utf-8"?>
<p:tagLst xmlns:a="http://schemas.openxmlformats.org/drawingml/2006/main" xmlns:r="http://schemas.openxmlformats.org/officeDocument/2006/relationships" xmlns:p="http://schemas.openxmlformats.org/presentationml/2006/main">
  <p:tag name="SHAPETYPE" val="Background"/>
</p:tagLst>
</file>

<file path=ppt/tags/tag94.xml><?xml version="1.0" encoding="utf-8"?>
<p:tagLst xmlns:a="http://schemas.openxmlformats.org/drawingml/2006/main" xmlns:r="http://schemas.openxmlformats.org/officeDocument/2006/relationships" xmlns:p="http://schemas.openxmlformats.org/presentationml/2006/main">
  <p:tag name="SHAPETYPE" val="SlideNumber"/>
</p:tagLst>
</file>

<file path=ppt/tags/tag95.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96.xml><?xml version="1.0" encoding="utf-8"?>
<p:tagLst xmlns:a="http://schemas.openxmlformats.org/drawingml/2006/main" xmlns:r="http://schemas.openxmlformats.org/officeDocument/2006/relationships" xmlns:p="http://schemas.openxmlformats.org/presentationml/2006/main">
  <p:tag name="SHAPETYPE" val="footer"/>
</p:tagLst>
</file>

<file path=ppt/tags/tag97.xml><?xml version="1.0" encoding="utf-8"?>
<p:tagLst xmlns:a="http://schemas.openxmlformats.org/drawingml/2006/main" xmlns:r="http://schemas.openxmlformats.org/officeDocument/2006/relationships" xmlns:p="http://schemas.openxmlformats.org/presentationml/2006/main">
  <p:tag name="SHAPETYPE" val="Logo"/>
  <p:tag name="COLORTAG" val="W"/>
  <p:tag name="LOGOID" val="0"/>
</p:tagLst>
</file>

<file path=ppt/tags/tag98.xml><?xml version="1.0" encoding="utf-8"?>
<p:tagLst xmlns:a="http://schemas.openxmlformats.org/drawingml/2006/main" xmlns:r="http://schemas.openxmlformats.org/officeDocument/2006/relationships" xmlns:p="http://schemas.openxmlformats.org/presentationml/2006/main">
  <p:tag name="SHAPETYPE" val="SlideNumber"/>
</p:tagLst>
</file>

<file path=ppt/tags/tag99.xml><?xml version="1.0" encoding="utf-8"?>
<p:tagLst xmlns:a="http://schemas.openxmlformats.org/drawingml/2006/main" xmlns:r="http://schemas.openxmlformats.org/officeDocument/2006/relationships" xmlns:p="http://schemas.openxmlformats.org/presentationml/2006/main">
  <p:tag name="SHAPETYPE" val="SlideNumber"/>
</p:tagLst>
</file>

<file path=ppt/theme/theme1.xml><?xml version="1.0" encoding="utf-8"?>
<a:theme xmlns:a="http://schemas.openxmlformats.org/drawingml/2006/main" name="SwissRe">
  <a:themeElements>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fontScheme name="Swiss Re">
      <a:majorFont>
        <a:latin typeface="SwissReSans Light"/>
        <a:ea typeface=""/>
        <a:cs typeface=""/>
      </a:majorFont>
      <a:minorFont>
        <a:latin typeface="SwissRe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1"/>
          </a:solidFill>
        </a:ln>
      </a:spPr>
      <a:bodyPr rtlCol="0" anchor="ctr"/>
      <a:lstStyle>
        <a:defPPr algn="ctr">
          <a:defRPr dirty="0" err="1" smtClean="0">
            <a:latin typeface="SwissReSans"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latin typeface="SwissReSans" pitchFamily="34" charset="0"/>
          </a:defRPr>
        </a:defPPr>
      </a:lstStyle>
    </a:txDef>
  </a:objectDefaults>
  <a:extraClrSchemeLst/>
</a:theme>
</file>

<file path=ppt/theme/theme10.xml><?xml version="1.0" encoding="utf-8"?>
<a:theme xmlns:a="http://schemas.openxmlformats.org/drawingml/2006/main" name="9_SwissRe">
  <a:themeElements>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fontScheme name="Swiss Re">
      <a:majorFont>
        <a:latin typeface="SwissReSans Light"/>
        <a:ea typeface=""/>
        <a:cs typeface=""/>
      </a:majorFont>
      <a:minorFont>
        <a:latin typeface="SwissRe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1"/>
          </a:solidFill>
        </a:ln>
      </a:spPr>
      <a:bodyPr rtlCol="0" anchor="ctr"/>
      <a:lstStyle>
        <a:defPPr algn="ctr">
          <a:defRPr dirty="0" err="1" smtClean="0">
            <a:latin typeface="SwissReSans"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latin typeface="SwissReSans" pitchFamily="34" charset="0"/>
          </a:defRPr>
        </a:defPPr>
      </a:lstStyle>
    </a:txDef>
  </a:objectDefaults>
  <a:extraClrSchemeLst/>
</a:theme>
</file>

<file path=ppt/theme/theme11.xml><?xml version="1.0" encoding="utf-8"?>
<a:theme xmlns:a="http://schemas.openxmlformats.org/drawingml/2006/main" name="10_SwissRe">
  <a:themeElements>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fontScheme name="Swiss Re">
      <a:majorFont>
        <a:latin typeface="SwissReSans Light"/>
        <a:ea typeface=""/>
        <a:cs typeface=""/>
      </a:majorFont>
      <a:minorFont>
        <a:latin typeface="SwissRe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1"/>
          </a:solidFill>
        </a:ln>
      </a:spPr>
      <a:bodyPr rtlCol="0" anchor="ctr"/>
      <a:lstStyle>
        <a:defPPr algn="ctr">
          <a:defRPr dirty="0" err="1" smtClean="0">
            <a:latin typeface="SwissReSans"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latin typeface="SwissReSans" pitchFamily="34" charset="0"/>
          </a:defRPr>
        </a:defPPr>
      </a:lstStyle>
    </a:txDef>
  </a:objectDefaults>
  <a:extraClrSchemeLst/>
</a:theme>
</file>

<file path=ppt/theme/theme12.xml><?xml version="1.0" encoding="utf-8"?>
<a:theme xmlns:a="http://schemas.openxmlformats.org/drawingml/2006/main" name="11_SwissRe">
  <a:themeElements>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fontScheme name="Swiss Re">
      <a:majorFont>
        <a:latin typeface="SwissReSans Light"/>
        <a:ea typeface=""/>
        <a:cs typeface=""/>
      </a:majorFont>
      <a:minorFont>
        <a:latin typeface="SwissRe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1"/>
          </a:solidFill>
        </a:ln>
      </a:spPr>
      <a:bodyPr rtlCol="0" anchor="ctr"/>
      <a:lstStyle>
        <a:defPPr algn="ctr">
          <a:defRPr dirty="0" err="1" smtClean="0">
            <a:latin typeface="SwissReSans"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latin typeface="SwissReSans" pitchFamily="34" charset="0"/>
          </a:defRPr>
        </a:defPPr>
      </a:lstStyle>
    </a:txDef>
  </a:objectDefaults>
  <a:extraClrSchemeLst/>
</a:theme>
</file>

<file path=ppt/theme/theme13.xml><?xml version="1.0" encoding="utf-8"?>
<a:theme xmlns:a="http://schemas.openxmlformats.org/drawingml/2006/main" name="12_SwissRe">
  <a:themeElements>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fontScheme name="Swiss Re">
      <a:majorFont>
        <a:latin typeface="SwissReSans Light"/>
        <a:ea typeface=""/>
        <a:cs typeface=""/>
      </a:majorFont>
      <a:minorFont>
        <a:latin typeface="SwissRe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1"/>
          </a:solidFill>
        </a:ln>
      </a:spPr>
      <a:bodyPr rtlCol="0" anchor="ctr"/>
      <a:lstStyle>
        <a:defPPr algn="ctr">
          <a:defRPr dirty="0" err="1" smtClean="0">
            <a:latin typeface="SwissReSans"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latin typeface="SwissReSans" pitchFamily="34" charset="0"/>
          </a:defRPr>
        </a:defPPr>
      </a:lstStyle>
    </a:txDef>
  </a:objectDefaults>
  <a:extraClrSchemeLst/>
</a:theme>
</file>

<file path=ppt/theme/theme14.xml><?xml version="1.0" encoding="utf-8"?>
<a:theme xmlns:a="http://schemas.openxmlformats.org/drawingml/2006/main" name="13_SwissRe">
  <a:themeElements>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fontScheme name="Swiss Re">
      <a:majorFont>
        <a:latin typeface="SwissReSans Light"/>
        <a:ea typeface=""/>
        <a:cs typeface=""/>
      </a:majorFont>
      <a:minorFont>
        <a:latin typeface="SwissRe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1"/>
          </a:solidFill>
        </a:ln>
      </a:spPr>
      <a:bodyPr rtlCol="0" anchor="ctr"/>
      <a:lstStyle>
        <a:defPPr algn="ctr">
          <a:defRPr dirty="0" err="1" smtClean="0">
            <a:latin typeface="SwissReSans"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latin typeface="SwissReSans" pitchFamily="34" charset="0"/>
          </a:defRPr>
        </a:defPPr>
      </a:lstStyle>
    </a:txDef>
  </a:objectDefaults>
  <a:extraClrSchemeLst/>
</a:theme>
</file>

<file path=ppt/theme/theme15.xml><?xml version="1.0" encoding="utf-8"?>
<a:theme xmlns:a="http://schemas.openxmlformats.org/drawingml/2006/main" name="Swiss Re">
  <a:themeElements>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fontScheme name="Swiss Re">
      <a:majorFont>
        <a:latin typeface="SwissReSans Light"/>
        <a:ea typeface=""/>
        <a:cs typeface=""/>
      </a:majorFont>
      <a:minorFont>
        <a:latin typeface="SwissRe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1"/>
          </a:solidFill>
        </a:ln>
      </a:spPr>
      <a:bodyPr rtlCol="0" anchor="ctr"/>
      <a:lstStyle>
        <a:defPPr algn="ctr">
          <a:defRPr dirty="0" err="1" smtClean="0">
            <a:latin typeface="SwissReSans"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latin typeface="SwissReSans" pitchFamily="34" charset="0"/>
          </a:defRPr>
        </a:defPPr>
      </a:lstStyle>
    </a:txDef>
  </a:objectDefaults>
  <a:extraClrSchemeLst/>
</a:theme>
</file>

<file path=ppt/theme/theme16.xml><?xml version="1.0" encoding="utf-8"?>
<a:theme xmlns:a="http://schemas.openxmlformats.org/drawingml/2006/main" name="14_SwissRe">
  <a:themeElements>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fontScheme name="Swiss Re">
      <a:majorFont>
        <a:latin typeface="SwissReSans Light"/>
        <a:ea typeface=""/>
        <a:cs typeface=""/>
      </a:majorFont>
      <a:minorFont>
        <a:latin typeface="SwissRe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1"/>
          </a:solidFill>
        </a:ln>
      </a:spPr>
      <a:bodyPr rtlCol="0" anchor="ctr"/>
      <a:lstStyle>
        <a:defPPr algn="ctr">
          <a:defRPr dirty="0" err="1" smtClean="0">
            <a:latin typeface="SwissReSans"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latin typeface="SwissReSans" pitchFamily="34" charset="0"/>
          </a:defRPr>
        </a:defPPr>
      </a:lstStyle>
    </a:txDef>
  </a:objectDefaults>
  <a:extraClrSchemeLst/>
</a:theme>
</file>

<file path=ppt/theme/theme17.xml><?xml version="1.0" encoding="utf-8"?>
<a:theme xmlns:a="http://schemas.openxmlformats.org/drawingml/2006/main" name="15_SwissRe">
  <a:themeElements>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fontScheme name="Swiss Re">
      <a:majorFont>
        <a:latin typeface="SwissReSans Light"/>
        <a:ea typeface=""/>
        <a:cs typeface=""/>
      </a:majorFont>
      <a:minorFont>
        <a:latin typeface="SwissRe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1"/>
          </a:solidFill>
        </a:ln>
      </a:spPr>
      <a:bodyPr rtlCol="0" anchor="ctr"/>
      <a:lstStyle>
        <a:defPPr algn="ctr">
          <a:defRPr dirty="0" err="1" smtClean="0">
            <a:latin typeface="SwissReSans"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latin typeface="SwissReSans" pitchFamily="34" charset="0"/>
          </a:defRPr>
        </a:defPPr>
      </a:lstStyle>
    </a:txDef>
  </a:objectDefaults>
  <a:extraClrSchemeLst/>
</a:theme>
</file>

<file path=ppt/theme/theme18.xml><?xml version="1.0" encoding="utf-8"?>
<a:theme xmlns:a="http://schemas.openxmlformats.org/drawingml/2006/main" name="16_SwissRe">
  <a:themeElements>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fontScheme name="Swiss Re">
      <a:majorFont>
        <a:latin typeface="SwissReSans Light"/>
        <a:ea typeface=""/>
        <a:cs typeface=""/>
      </a:majorFont>
      <a:minorFont>
        <a:latin typeface="SwissRe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1"/>
          </a:solidFill>
        </a:ln>
      </a:spPr>
      <a:bodyPr rtlCol="0" anchor="ctr"/>
      <a:lstStyle>
        <a:defPPr algn="ctr">
          <a:defRPr dirty="0" err="1" smtClean="0">
            <a:latin typeface="SwissReSans"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latin typeface="SwissReSans" pitchFamily="34" charset="0"/>
          </a:defRPr>
        </a:defPPr>
      </a:lstStyle>
    </a:txDef>
  </a:objectDefaults>
  <a:extraClrSchemeLst/>
</a:theme>
</file>

<file path=ppt/theme/theme19.xml><?xml version="1.0" encoding="utf-8"?>
<a:theme xmlns:a="http://schemas.openxmlformats.org/drawingml/2006/main" name="17_SwissRe">
  <a:themeElements>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fontScheme name="Swiss Re">
      <a:majorFont>
        <a:latin typeface="SwissReSans Light"/>
        <a:ea typeface=""/>
        <a:cs typeface=""/>
      </a:majorFont>
      <a:minorFont>
        <a:latin typeface="SwissRe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1"/>
          </a:solidFill>
        </a:ln>
      </a:spPr>
      <a:bodyPr rtlCol="0" anchor="ctr"/>
      <a:lstStyle>
        <a:defPPr algn="ctr">
          <a:defRPr dirty="0" err="1" smtClean="0">
            <a:latin typeface="SwissReSans"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latin typeface="SwissReSans" pitchFamily="34" charset="0"/>
          </a:defRPr>
        </a:defPPr>
      </a:lstStyle>
    </a:txDef>
  </a:objectDefaults>
  <a:extraClrSchemeLst/>
</a:theme>
</file>

<file path=ppt/theme/theme2.xml><?xml version="1.0" encoding="utf-8"?>
<a:theme xmlns:a="http://schemas.openxmlformats.org/drawingml/2006/main" name="1_SwissRe">
  <a:themeElements>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fontScheme name="Swiss Re">
      <a:majorFont>
        <a:latin typeface="SwissReSans Light"/>
        <a:ea typeface=""/>
        <a:cs typeface=""/>
      </a:majorFont>
      <a:minorFont>
        <a:latin typeface="SwissRe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1"/>
          </a:solidFill>
        </a:ln>
      </a:spPr>
      <a:bodyPr rtlCol="0" anchor="ctr"/>
      <a:lstStyle>
        <a:defPPr algn="ctr">
          <a:defRPr dirty="0" err="1" smtClean="0">
            <a:latin typeface="SwissReSans"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latin typeface="SwissReSans" pitchFamily="34" charset="0"/>
          </a:defRPr>
        </a:defPPr>
      </a:lstStyle>
    </a:txDef>
  </a:objectDefaults>
  <a:extraClrSchemeLst/>
</a:theme>
</file>

<file path=ppt/theme/theme20.xml><?xml version="1.0" encoding="utf-8"?>
<a:theme xmlns:a="http://schemas.openxmlformats.org/drawingml/2006/main" name="18_SwissRe">
  <a:themeElements>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fontScheme name="Swiss Re">
      <a:majorFont>
        <a:latin typeface="SwissReSans Light"/>
        <a:ea typeface=""/>
        <a:cs typeface=""/>
      </a:majorFont>
      <a:minorFont>
        <a:latin typeface="SwissRe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1"/>
          </a:solidFill>
        </a:ln>
      </a:spPr>
      <a:bodyPr rtlCol="0" anchor="ctr"/>
      <a:lstStyle>
        <a:defPPr algn="ctr">
          <a:defRPr dirty="0" err="1" smtClean="0">
            <a:latin typeface="SwissReSans"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latin typeface="SwissReSans" pitchFamily="34" charset="0"/>
          </a:defRPr>
        </a:defPPr>
      </a:lstStyle>
    </a:txDef>
  </a:objectDefaults>
  <a:extraClrSchemeLst/>
</a:theme>
</file>

<file path=ppt/theme/theme21.xml><?xml version="1.0" encoding="utf-8"?>
<a:theme xmlns:a="http://schemas.openxmlformats.org/drawingml/2006/main" name="19_SwissRe">
  <a:themeElements>
    <a:clrScheme name="SR - SunsetChilli">
      <a:dk1>
        <a:srgbClr val="283E36"/>
      </a:dk1>
      <a:lt1>
        <a:sysClr val="window" lastClr="FFFFFF"/>
      </a:lt1>
      <a:dk2>
        <a:srgbClr val="E00034"/>
      </a:dk2>
      <a:lt2>
        <a:srgbClr val="F87A30"/>
      </a:lt2>
      <a:accent1>
        <a:srgbClr val="627D77"/>
      </a:accent1>
      <a:accent2>
        <a:srgbClr val="A1B1AD"/>
      </a:accent2>
      <a:accent3>
        <a:srgbClr val="E00034"/>
      </a:accent3>
      <a:accent4>
        <a:srgbClr val="EC6685"/>
      </a:accent4>
      <a:accent5>
        <a:srgbClr val="FFA02F"/>
      </a:accent5>
      <a:accent6>
        <a:srgbClr val="FFC682"/>
      </a:accent6>
      <a:hlink>
        <a:srgbClr val="0000FF"/>
      </a:hlink>
      <a:folHlink>
        <a:srgbClr val="800080"/>
      </a:folHlink>
    </a:clrScheme>
    <a:fontScheme name="Swiss Re">
      <a:majorFont>
        <a:latin typeface="SwissReSans Light"/>
        <a:ea typeface=""/>
        <a:cs typeface=""/>
      </a:majorFont>
      <a:minorFont>
        <a:latin typeface="SwissRe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1"/>
          </a:solidFill>
        </a:ln>
      </a:spPr>
      <a:bodyPr rtlCol="0" anchor="ctr"/>
      <a:lstStyle>
        <a:defPPr algn="ctr">
          <a:defRPr dirty="0" err="1" smtClean="0">
            <a:latin typeface="SwissReSans"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latin typeface="SwissReSans" pitchFamily="34" charset="0"/>
          </a:defRPr>
        </a:defPPr>
      </a:lstStyle>
    </a:txDef>
  </a:objectDefaults>
  <a:extraClrSchemeLst/>
</a:theme>
</file>

<file path=ppt/theme/theme22.xml><?xml version="1.0" encoding="utf-8"?>
<a:theme xmlns:a="http://schemas.openxmlformats.org/drawingml/2006/main" name="Office Theme">
  <a:themeElements>
    <a:clrScheme name="SwissRe">
      <a:dk1>
        <a:sysClr val="windowText" lastClr="000000"/>
      </a:dk1>
      <a:lt1>
        <a:sysClr val="window" lastClr="FFFFFF"/>
      </a:lt1>
      <a:dk2>
        <a:srgbClr val="627D77"/>
      </a:dk2>
      <a:lt2>
        <a:srgbClr val="E6F6FD"/>
      </a:lt2>
      <a:accent1>
        <a:srgbClr val="761092"/>
      </a:accent1>
      <a:accent2>
        <a:srgbClr val="E0119D"/>
      </a:accent2>
      <a:accent3>
        <a:srgbClr val="0F4DBC"/>
      </a:accent3>
      <a:accent4>
        <a:srgbClr val="00A9E0"/>
      </a:accent4>
      <a:accent5>
        <a:srgbClr val="007934"/>
      </a:accent5>
      <a:accent6>
        <a:srgbClr val="C9DD03"/>
      </a:accent6>
      <a:hlink>
        <a:srgbClr val="E00034"/>
      </a:hlink>
      <a:folHlink>
        <a:srgbClr val="FFA02F"/>
      </a:folHlink>
    </a:clrScheme>
    <a:fontScheme name="SwissRe">
      <a:majorFont>
        <a:latin typeface="SwissReSansOT"/>
        <a:ea typeface=""/>
        <a:cs typeface=""/>
      </a:majorFont>
      <a:minorFont>
        <a:latin typeface="SwissReSansOT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lIns="180000" tIns="108000" rIns="360000" bIns="0" rtlCol="0">
        <a:noAutofit/>
      </a:bodyPr>
      <a:lstStyle>
        <a:defPPr>
          <a:lnSpc>
            <a:spcPts val="2000"/>
          </a:lnSpc>
          <a:spcAft>
            <a:spcPts val="800"/>
          </a:spcAft>
          <a:defRPr spc="-100" dirty="0" smtClean="0">
            <a:solidFill>
              <a:schemeClr val="tx2"/>
            </a:solidFill>
            <a:latin typeface="+mj-lt"/>
          </a:defRPr>
        </a:defPPr>
      </a:lstStyle>
    </a:txDef>
  </a:objectDefaults>
  <a:extraClrSchemeLst/>
</a:theme>
</file>

<file path=ppt/theme/theme23.xml><?xml version="1.0" encoding="utf-8"?>
<a:theme xmlns:a="http://schemas.openxmlformats.org/drawingml/2006/main" name="1_Swiss Re">
  <a:themeElements>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fontScheme name="Swiss Re">
      <a:majorFont>
        <a:latin typeface="SwissReSans Light"/>
        <a:ea typeface=""/>
        <a:cs typeface=""/>
      </a:majorFont>
      <a:minorFont>
        <a:latin typeface="SwissRe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1"/>
          </a:solidFill>
        </a:ln>
      </a:spPr>
      <a:bodyPr rtlCol="0" anchor="ctr"/>
      <a:lstStyle>
        <a:defPPr algn="ctr">
          <a:defRPr dirty="0" err="1" smtClean="0">
            <a:latin typeface="SwissReSans"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latin typeface="SwissReSans" pitchFamily="34" charset="0"/>
          </a:defRPr>
        </a:defPPr>
      </a:lstStyle>
    </a:txDef>
  </a:objectDefaults>
  <a:extraClrSchemeLst/>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SwissRe">
  <a:themeElements>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fontScheme name="Swiss Re">
      <a:majorFont>
        <a:latin typeface="SwissReSans Light"/>
        <a:ea typeface=""/>
        <a:cs typeface=""/>
      </a:majorFont>
      <a:minorFont>
        <a:latin typeface="SwissRe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1"/>
          </a:solidFill>
        </a:ln>
      </a:spPr>
      <a:bodyPr rtlCol="0" anchor="ctr"/>
      <a:lstStyle>
        <a:defPPr algn="ctr">
          <a:defRPr dirty="0" err="1" smtClean="0">
            <a:latin typeface="SwissReSans"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latin typeface="SwissReSans" pitchFamily="34" charset="0"/>
          </a:defRPr>
        </a:defPPr>
      </a:lstStyle>
    </a:txDef>
  </a:objectDefaults>
  <a:extraClrSchemeLst/>
</a:theme>
</file>

<file path=ppt/theme/theme4.xml><?xml version="1.0" encoding="utf-8"?>
<a:theme xmlns:a="http://schemas.openxmlformats.org/drawingml/2006/main" name="3_SwissRe">
  <a:themeElements>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fontScheme name="Swiss Re">
      <a:majorFont>
        <a:latin typeface="SwissReSans Light"/>
        <a:ea typeface=""/>
        <a:cs typeface=""/>
      </a:majorFont>
      <a:minorFont>
        <a:latin typeface="SwissRe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1"/>
          </a:solidFill>
        </a:ln>
      </a:spPr>
      <a:bodyPr rtlCol="0" anchor="ctr"/>
      <a:lstStyle>
        <a:defPPr algn="ctr">
          <a:defRPr dirty="0" err="1" smtClean="0">
            <a:latin typeface="SwissReSans"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latin typeface="SwissReSans" pitchFamily="34" charset="0"/>
          </a:defRPr>
        </a:defPPr>
      </a:lstStyle>
    </a:txDef>
  </a:objectDefaults>
  <a:extraClrSchemeLst/>
</a:theme>
</file>

<file path=ppt/theme/theme5.xml><?xml version="1.0" encoding="utf-8"?>
<a:theme xmlns:a="http://schemas.openxmlformats.org/drawingml/2006/main" name="4_SwissRe">
  <a:themeElements>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fontScheme name="Swiss Re">
      <a:majorFont>
        <a:latin typeface="SwissReSans Light"/>
        <a:ea typeface=""/>
        <a:cs typeface=""/>
      </a:majorFont>
      <a:minorFont>
        <a:latin typeface="SwissRe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1"/>
          </a:solidFill>
        </a:ln>
      </a:spPr>
      <a:bodyPr rtlCol="0" anchor="ctr"/>
      <a:lstStyle>
        <a:defPPr algn="ctr">
          <a:defRPr dirty="0" err="1" smtClean="0">
            <a:latin typeface="SwissReSans"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latin typeface="SwissReSans" pitchFamily="34" charset="0"/>
          </a:defRPr>
        </a:defPPr>
      </a:lstStyle>
    </a:txDef>
  </a:objectDefaults>
  <a:extraClrSchemeLst/>
</a:theme>
</file>

<file path=ppt/theme/theme6.xml><?xml version="1.0" encoding="utf-8"?>
<a:theme xmlns:a="http://schemas.openxmlformats.org/drawingml/2006/main" name="5_SwissRe">
  <a:themeElements>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fontScheme name="Swiss Re">
      <a:majorFont>
        <a:latin typeface="SwissReSans Light"/>
        <a:ea typeface=""/>
        <a:cs typeface=""/>
      </a:majorFont>
      <a:minorFont>
        <a:latin typeface="SwissRe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1"/>
          </a:solidFill>
        </a:ln>
      </a:spPr>
      <a:bodyPr rtlCol="0" anchor="ctr"/>
      <a:lstStyle>
        <a:defPPr algn="ctr">
          <a:defRPr dirty="0" err="1" smtClean="0">
            <a:latin typeface="SwissReSans"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latin typeface="SwissReSans" pitchFamily="34" charset="0"/>
          </a:defRPr>
        </a:defPPr>
      </a:lstStyle>
    </a:txDef>
  </a:objectDefaults>
  <a:extraClrSchemeLst/>
</a:theme>
</file>

<file path=ppt/theme/theme7.xml><?xml version="1.0" encoding="utf-8"?>
<a:theme xmlns:a="http://schemas.openxmlformats.org/drawingml/2006/main" name="6_SwissRe">
  <a:themeElements>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fontScheme name="Swiss Re">
      <a:majorFont>
        <a:latin typeface="SwissReSans Light"/>
        <a:ea typeface=""/>
        <a:cs typeface=""/>
      </a:majorFont>
      <a:minorFont>
        <a:latin typeface="SwissRe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1"/>
          </a:solidFill>
        </a:ln>
      </a:spPr>
      <a:bodyPr rtlCol="0" anchor="ctr"/>
      <a:lstStyle>
        <a:defPPr algn="ctr">
          <a:defRPr dirty="0" err="1" smtClean="0">
            <a:latin typeface="SwissReSans"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latin typeface="SwissReSans" pitchFamily="34" charset="0"/>
          </a:defRPr>
        </a:defPPr>
      </a:lstStyle>
    </a:txDef>
  </a:objectDefaults>
  <a:extraClrSchemeLst/>
</a:theme>
</file>

<file path=ppt/theme/theme8.xml><?xml version="1.0" encoding="utf-8"?>
<a:theme xmlns:a="http://schemas.openxmlformats.org/drawingml/2006/main" name="7_SwissRe">
  <a:themeElements>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fontScheme name="Swiss Re">
      <a:majorFont>
        <a:latin typeface="SwissReSans Light"/>
        <a:ea typeface=""/>
        <a:cs typeface=""/>
      </a:majorFont>
      <a:minorFont>
        <a:latin typeface="SwissRe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1"/>
          </a:solidFill>
        </a:ln>
      </a:spPr>
      <a:bodyPr rtlCol="0" anchor="ctr"/>
      <a:lstStyle>
        <a:defPPr algn="ctr">
          <a:defRPr dirty="0" err="1" smtClean="0">
            <a:latin typeface="SwissReSans"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latin typeface="SwissReSans" pitchFamily="34" charset="0"/>
          </a:defRPr>
        </a:defPPr>
      </a:lstStyle>
    </a:txDef>
  </a:objectDefaults>
  <a:extraClrSchemeLst/>
</a:theme>
</file>

<file path=ppt/theme/theme9.xml><?xml version="1.0" encoding="utf-8"?>
<a:theme xmlns:a="http://schemas.openxmlformats.org/drawingml/2006/main" name="8_SwissRe">
  <a:themeElements>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fontScheme name="Swiss Re">
      <a:majorFont>
        <a:latin typeface="SwissReSans Light"/>
        <a:ea typeface=""/>
        <a:cs typeface=""/>
      </a:majorFont>
      <a:minorFont>
        <a:latin typeface="SwissRe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1"/>
          </a:solidFill>
        </a:ln>
      </a:spPr>
      <a:bodyPr rtlCol="0" anchor="ctr"/>
      <a:lstStyle>
        <a:defPPr algn="ctr">
          <a:defRPr dirty="0" err="1" smtClean="0">
            <a:latin typeface="SwissReSans"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latin typeface="SwissReSans" pitchFamily="34" charset="0"/>
          </a:defRPr>
        </a:defPPr>
      </a:lstStyle>
    </a:txDef>
  </a:objectDefaults>
  <a:extraClrSchemeLst/>
</a:theme>
</file>

<file path=ppt/theme/themeOverride1.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0.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00.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01.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02.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03.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04.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05.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06.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07.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08.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09.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1.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10.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11.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12.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13.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14.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15.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16.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17.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18.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19.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2.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20.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21.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22.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23.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24.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25.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26.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27.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28.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29.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3.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30.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31.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32.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33.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34.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35.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36.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37.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38.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39.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4.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40.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41.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42.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43.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44.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45.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46.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47.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48.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49.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5.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50.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51.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52.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53.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54.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55.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56.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57.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58.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59.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6.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60.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61.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62.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63.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64.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65.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66.xml><?xml version="1.0" encoding="utf-8"?>
<a:themeOverride xmlns:a="http://schemas.openxmlformats.org/drawingml/2006/main">
  <a:clrScheme name="SR - BougainvilleaUltraviolet">
    <a:dk1>
      <a:srgbClr val="283E36"/>
    </a:dk1>
    <a:lt1>
      <a:sysClr val="window" lastClr="FFFFFF"/>
    </a:lt1>
    <a:dk2>
      <a:srgbClr val="761092"/>
    </a:dk2>
    <a:lt2>
      <a:srgbClr val="C7119A"/>
    </a:lt2>
    <a:accent1>
      <a:srgbClr val="627D77"/>
    </a:accent1>
    <a:accent2>
      <a:srgbClr val="A1B1AD"/>
    </a:accent2>
    <a:accent3>
      <a:srgbClr val="761092"/>
    </a:accent3>
    <a:accent4>
      <a:srgbClr val="AD70BE"/>
    </a:accent4>
    <a:accent5>
      <a:srgbClr val="E0119D"/>
    </a:accent5>
    <a:accent6>
      <a:srgbClr val="EC70C4"/>
    </a:accent6>
    <a:hlink>
      <a:srgbClr val="0000FF"/>
    </a:hlink>
    <a:folHlink>
      <a:srgbClr val="800080"/>
    </a:folHlink>
  </a:clrScheme>
</a:themeOverride>
</file>

<file path=ppt/theme/themeOverride167.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68.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69.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7.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70.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71.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72.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73.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74.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75.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76.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77.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78.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79.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8.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80.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81.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82.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83.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84.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85.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86.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87.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88.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89.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9.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90.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91.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92.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93.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94.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95.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96.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97.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98.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199.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2.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20.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200.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201.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202.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203.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204.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205.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206.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207.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208.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209.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21.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210.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211.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212.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213.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214.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215.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216.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217.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218.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219.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22.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220.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221.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222.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223.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224.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225.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226.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227.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228.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229.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23.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230.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231.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232.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233.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24.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25.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26.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27.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28.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29.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3.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30.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31.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32.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33.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34.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35.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36.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37.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38.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39.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4.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40.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41.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42.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43.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44.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45.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46.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47.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48.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49.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5.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50.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51.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52.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53.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54.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55.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56.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57.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58.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59.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6.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60.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61.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62.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63.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64.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65.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66.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67.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68.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69.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7.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70.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71.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72.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73.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74.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75.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76.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77.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78.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79.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8.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80.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81.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82.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83.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84.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85.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86.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87.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88.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89.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9.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90.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91.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92.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93.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94.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95.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96.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97.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98.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ppt/theme/themeOverride99.xml><?xml version="1.0" encoding="utf-8"?>
<a:themeOverride xmlns:a="http://schemas.openxmlformats.org/drawingml/2006/main">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2.xml><?xml version="1.0" encoding="utf-8"?>
<Application xmlns="http://www.sap.com/cof/powerpoint/application">
  <Version>2</Version>
  <Revision>2.4.1.65132</Revision>
</Application>
</file>

<file path=customXml/item3.xml><?xml version="1.0" encoding="utf-8"?>
<p:properties xmlns:p="http://schemas.microsoft.com/office/2006/metadata/properties" xmlns:xsi="http://www.w3.org/2001/XMLSchema-instance" xmlns:pc="http://schemas.microsoft.com/office/infopath/2007/PartnerControls">
  <documentManagement>
    <Year xmlns="d908ad0b-ad27-4e00-8acc-f8bc66b9429d">2016</Year>
    <Meeting_x0020_date xmlns="d908ad0b-ad27-4e00-8acc-f8bc66b9429d">2016-12-06T23:00:00+00:00</Meeting_x0020_date>
    <Committee xmlns="d908ad0b-ad27-4e00-8acc-f8bc66b9429d">FRC</Committee>
    <Meeting xmlns="d908ad0b-ad27-4e00-8acc-f8bc66b9429d">2016.12.07</Meeting>
    <_dlc_DocId xmlns="d6b3294d-d0ac-402f-8738-58b01d6ec124">CCC@51aaf77f-547c-4571-b471-690ff3a5273c</_dlc_DocId>
    <_dlc_DocIdUrl xmlns="d6b3294d-d0ac-402f-8738-58b01d6ec124">
      <Url>https://shp.swissre.com/sites/guoffice/_layouts/15/DocIdRedir.aspx?ID=CCC%4051aaf77f-547c-4571-b471-690ff3a5273c</Url>
      <Description>CCC@51aaf77f-547c-4571-b471-690ff3a5273c</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ct:contentTypeSchema xmlns:ct="http://schemas.microsoft.com/office/2006/metadata/contentType" xmlns:ma="http://schemas.microsoft.com/office/2006/metadata/properties/metaAttributes" ct:_="" ma:_="" ma:contentTypeName="Document" ma:contentTypeID="0x0101004F61441F310DCF49B9177AADF0EF17C9" ma:contentTypeVersion="4" ma:contentTypeDescription="Create a new document." ma:contentTypeScope="" ma:versionID="8ecc52570a55026c1dd9d09c7964e799">
  <xsd:schema xmlns:xsd="http://www.w3.org/2001/XMLSchema" xmlns:xs="http://www.w3.org/2001/XMLSchema" xmlns:p="http://schemas.microsoft.com/office/2006/metadata/properties" xmlns:ns2="d6b3294d-d0ac-402f-8738-58b01d6ec124" xmlns:ns3="d908ad0b-ad27-4e00-8acc-f8bc66b9429d" targetNamespace="http://schemas.microsoft.com/office/2006/metadata/properties" ma:root="true" ma:fieldsID="570617747a5e9943e5d1822eaf088bac" ns2:_="" ns3:_="">
    <xsd:import namespace="d6b3294d-d0ac-402f-8738-58b01d6ec124"/>
    <xsd:import namespace="d908ad0b-ad27-4e00-8acc-f8bc66b9429d"/>
    <xsd:element name="properties">
      <xsd:complexType>
        <xsd:sequence>
          <xsd:element name="documentManagement">
            <xsd:complexType>
              <xsd:all>
                <xsd:element ref="ns2:_dlc_DocId" minOccurs="0"/>
                <xsd:element ref="ns2:_dlc_DocIdUrl" minOccurs="0"/>
                <xsd:element ref="ns2:_dlc_DocIdPersistId" minOccurs="0"/>
                <xsd:element ref="ns3:Meeting_x0020_date" minOccurs="0"/>
                <xsd:element ref="ns3:Meeting" minOccurs="0"/>
                <xsd:element ref="ns3:Year"/>
                <xsd:element ref="ns3:Committe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b3294d-d0ac-402f-8738-58b01d6ec12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d908ad0b-ad27-4e00-8acc-f8bc66b9429d" elementFormDefault="qualified">
    <xsd:import namespace="http://schemas.microsoft.com/office/2006/documentManagement/types"/>
    <xsd:import namespace="http://schemas.microsoft.com/office/infopath/2007/PartnerControls"/>
    <xsd:element name="Meeting_x0020_date" ma:index="11" nillable="true" ma:displayName="Meeting date" ma:format="DateOnly" ma:internalName="Meeting_x0020_date">
      <xsd:simpleType>
        <xsd:restriction base="dms:DateTime"/>
      </xsd:simpleType>
    </xsd:element>
    <xsd:element name="Meeting" ma:index="12" nillable="true" ma:displayName="Meeting" ma:internalName="Meeting">
      <xsd:simpleType>
        <xsd:restriction base="dms:Text">
          <xsd:maxLength value="255"/>
        </xsd:restriction>
      </xsd:simpleType>
    </xsd:element>
    <xsd:element name="Year" ma:index="13" ma:displayName="Year" ma:internalName="Year">
      <xsd:simpleType>
        <xsd:restriction base="dms:Text">
          <xsd:maxLength value="255"/>
        </xsd:restriction>
      </xsd:simpleType>
    </xsd:element>
    <xsd:element name="Committee" ma:index="14" nillable="true" ma:displayName="Committee" ma:description="Indication of the committee concerned" ma:internalName="Committee">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xml><?xml version="1.0" encoding="utf-8"?>
<Application xmlns="http://www.sap.com/cof/ao/powerpoint/application">
  <com.sap.ip.bi.pioneer>
    <Version>4</Version>
    <AAO_Revision>2.4.1.65132</AAO_Revision>
    <RefreshOnOpen>False</RefreshOnOpen>
    <PlanningModeSetToChangeMode>True</PlanningModeSetToChangeMode>
    <Cleaned>False</Cleaned>
    <ForcePromptOnInitialRefresh>False</ForcePromptOnInitialRefresh>
    <StorePromptsInDocument>True</StorePromptsInDocument>
    <MergeVariables>False</MergeVariables>
    <WorkingMode>Local</WorkingMode>
    <RefreshPlanningObjectsOnRefreshAll>True</RefreshPlanningObjectsOnRefreshAll>
    <Items/>
  </com.sap.ip.bi.pioneer>
</Application>
</file>

<file path=customXml/itemProps1.xml><?xml version="1.0" encoding="utf-8"?>
<ds:datastoreItem xmlns:ds="http://schemas.openxmlformats.org/officeDocument/2006/customXml" ds:itemID="{A728D57E-5F26-4032-B649-99017D21E9D8}">
  <ds:schemaRefs>
    <ds:schemaRef ds:uri="http://schemas.microsoft.com/sharepoint/events"/>
  </ds:schemaRefs>
</ds:datastoreItem>
</file>

<file path=customXml/itemProps2.xml><?xml version="1.0" encoding="utf-8"?>
<ds:datastoreItem xmlns:ds="http://schemas.openxmlformats.org/officeDocument/2006/customXml" ds:itemID="{815C11DD-23C4-40F6-B161-85E35D00EAC1}">
  <ds:schemaRefs>
    <ds:schemaRef ds:uri="http://www.sap.com/cof/powerpoint/application"/>
  </ds:schemaRefs>
</ds:datastoreItem>
</file>

<file path=customXml/itemProps3.xml><?xml version="1.0" encoding="utf-8"?>
<ds:datastoreItem xmlns:ds="http://schemas.openxmlformats.org/officeDocument/2006/customXml" ds:itemID="{8AFE9A79-6967-480B-92E0-B0842C049902}">
  <ds:schemaRefs>
    <ds:schemaRef ds:uri="http://purl.org/dc/terms/"/>
    <ds:schemaRef ds:uri="http://schemas.microsoft.com/office/2006/documentManagement/types"/>
    <ds:schemaRef ds:uri="http://www.w3.org/XML/1998/namespace"/>
    <ds:schemaRef ds:uri="http://purl.org/dc/dcmitype/"/>
    <ds:schemaRef ds:uri="http://schemas.microsoft.com/office/infopath/2007/PartnerControls"/>
    <ds:schemaRef ds:uri="http://purl.org/dc/elements/1.1/"/>
    <ds:schemaRef ds:uri="d6b3294d-d0ac-402f-8738-58b01d6ec124"/>
    <ds:schemaRef ds:uri="d908ad0b-ad27-4e00-8acc-f8bc66b9429d"/>
    <ds:schemaRef ds:uri="http://schemas.openxmlformats.org/package/2006/metadata/core-properties"/>
    <ds:schemaRef ds:uri="http://schemas.microsoft.com/office/2006/metadata/properties"/>
  </ds:schemaRefs>
</ds:datastoreItem>
</file>

<file path=customXml/itemProps4.xml><?xml version="1.0" encoding="utf-8"?>
<ds:datastoreItem xmlns:ds="http://schemas.openxmlformats.org/officeDocument/2006/customXml" ds:itemID="{5E2D5C09-6CEC-4E01-9A2B-BDE8D2A63C06}">
  <ds:schemaRefs>
    <ds:schemaRef ds:uri="http://schemas.microsoft.com/sharepoint/v3/contenttype/forms"/>
  </ds:schemaRefs>
</ds:datastoreItem>
</file>

<file path=customXml/itemProps5.xml><?xml version="1.0" encoding="utf-8"?>
<ds:datastoreItem xmlns:ds="http://schemas.openxmlformats.org/officeDocument/2006/customXml" ds:itemID="{211D9C6C-537A-430D-A60C-EC25013D4F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b3294d-d0ac-402f-8738-58b01d6ec124"/>
    <ds:schemaRef ds:uri="d908ad0b-ad27-4e00-8acc-f8bc66b9429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6.xml><?xml version="1.0" encoding="utf-8"?>
<ds:datastoreItem xmlns:ds="http://schemas.openxmlformats.org/officeDocument/2006/customXml" ds:itemID="{FA43DEDD-7727-417A-8EB8-41280D0F7B3B}">
  <ds:schemaRefs>
    <ds:schemaRef ds:uri="http://www.sap.com/cof/ao/powerpoint/application"/>
  </ds:schemaRefs>
</ds:datastoreItem>
</file>

<file path=docProps/app.xml><?xml version="1.0" encoding="utf-8"?>
<Properties xmlns="http://schemas.openxmlformats.org/officeDocument/2006/extended-properties" xmlns:vt="http://schemas.openxmlformats.org/officeDocument/2006/docPropsVTypes">
  <Template>SwissRe_43</Template>
  <TotalTime>18065</TotalTime>
  <Words>2665</Words>
  <Application>Microsoft Office PowerPoint</Application>
  <PresentationFormat>On-screen Show (4:3)</PresentationFormat>
  <Paragraphs>373</Paragraphs>
  <Slides>30</Slides>
  <Notes>7</Notes>
  <HiddenSlides>0</HiddenSlides>
  <MMClips>0</MMClips>
  <ScaleCrop>false</ScaleCrop>
  <HeadingPairs>
    <vt:vector size="8" baseType="variant">
      <vt:variant>
        <vt:lpstr>Fonts Used</vt:lpstr>
      </vt:variant>
      <vt:variant>
        <vt:i4>9</vt:i4>
      </vt:variant>
      <vt:variant>
        <vt:lpstr>Theme</vt:lpstr>
      </vt:variant>
      <vt:variant>
        <vt:i4>23</vt:i4>
      </vt:variant>
      <vt:variant>
        <vt:lpstr>Embedded OLE Servers</vt:lpstr>
      </vt:variant>
      <vt:variant>
        <vt:i4>1</vt:i4>
      </vt:variant>
      <vt:variant>
        <vt:lpstr>Slide Titles</vt:lpstr>
      </vt:variant>
      <vt:variant>
        <vt:i4>30</vt:i4>
      </vt:variant>
    </vt:vector>
  </HeadingPairs>
  <TitlesOfParts>
    <vt:vector size="63" baseType="lpstr">
      <vt:lpstr>SwissReSansOTLight</vt:lpstr>
      <vt:lpstr>SwissReSans</vt:lpstr>
      <vt:lpstr>Arial</vt:lpstr>
      <vt:lpstr>Webdings</vt:lpstr>
      <vt:lpstr>Wingdings</vt:lpstr>
      <vt:lpstr>SwissReSans Light</vt:lpstr>
      <vt:lpstr>Wingdings 3</vt:lpstr>
      <vt:lpstr>SwissReSansOT</vt:lpstr>
      <vt:lpstr>Calibri</vt:lpstr>
      <vt:lpstr>SwissRe</vt:lpstr>
      <vt:lpstr>1_SwissRe</vt:lpstr>
      <vt:lpstr>2_SwissRe</vt:lpstr>
      <vt:lpstr>3_SwissRe</vt:lpstr>
      <vt:lpstr>4_SwissRe</vt:lpstr>
      <vt:lpstr>5_SwissRe</vt:lpstr>
      <vt:lpstr>6_SwissRe</vt:lpstr>
      <vt:lpstr>7_SwissRe</vt:lpstr>
      <vt:lpstr>8_SwissRe</vt:lpstr>
      <vt:lpstr>9_SwissRe</vt:lpstr>
      <vt:lpstr>10_SwissRe</vt:lpstr>
      <vt:lpstr>11_SwissRe</vt:lpstr>
      <vt:lpstr>12_SwissRe</vt:lpstr>
      <vt:lpstr>13_SwissRe</vt:lpstr>
      <vt:lpstr>Swiss Re</vt:lpstr>
      <vt:lpstr>14_SwissRe</vt:lpstr>
      <vt:lpstr>15_SwissRe</vt:lpstr>
      <vt:lpstr>16_SwissRe</vt:lpstr>
      <vt:lpstr>17_SwissRe</vt:lpstr>
      <vt:lpstr>18_SwissRe</vt:lpstr>
      <vt:lpstr>19_SwissRe</vt:lpstr>
      <vt:lpstr>Office Theme</vt:lpstr>
      <vt:lpstr>1_Swiss Re</vt:lpstr>
      <vt:lpstr>think-cell Slide</vt:lpstr>
      <vt:lpstr>Trend analyses &amp; forward-looking modelling in Swiss Re’s underwriting</vt:lpstr>
      <vt:lpstr>Agenda</vt:lpstr>
      <vt:lpstr>Role of re/insurers </vt:lpstr>
      <vt:lpstr>Role of re/insurers A catalyst for economic growth</vt:lpstr>
      <vt:lpstr>Swiss Re at a Glance</vt:lpstr>
      <vt:lpstr>Swiss Re is broadly diversified</vt:lpstr>
      <vt:lpstr>PowerPoint Presentation</vt:lpstr>
      <vt:lpstr>What differentiates Swiss Re</vt:lpstr>
      <vt:lpstr>What differentiates Swiss Re A knowledge company with top talent </vt:lpstr>
      <vt:lpstr>PowerPoint Presentation</vt:lpstr>
      <vt:lpstr>Trend analysis and forward-looking modelling approach </vt:lpstr>
      <vt:lpstr>Trend analyses</vt:lpstr>
      <vt:lpstr>US P&amp;C Agent E&amp;O Past loss ratio is not a good predictor for what will happen in the future   </vt:lpstr>
      <vt:lpstr>US commercial motor Trucking losses are strongly linked to construction employment </vt:lpstr>
      <vt:lpstr>Long-term mortality trend Experts providing insights into future health drivers </vt:lpstr>
      <vt:lpstr>US hurricanes Cyclicality of hurricane activity identified, forecasts remain challenging </vt:lpstr>
      <vt:lpstr>Do big earthquakes cluster? </vt:lpstr>
      <vt:lpstr>Inconsistencies by size </vt:lpstr>
      <vt:lpstr>What do the statistics say? </vt:lpstr>
      <vt:lpstr>What does science say? </vt:lpstr>
      <vt:lpstr>However, aftershocks exist and clearly matter </vt:lpstr>
      <vt:lpstr>Forward-looking modeling</vt:lpstr>
      <vt:lpstr>Cat Server 30-year experience in forward-looking Nat Cat model development  </vt:lpstr>
      <vt:lpstr>Liability Risk Driver (LRD ) The first forward-looking liability exposure model in the industry </vt:lpstr>
      <vt:lpstr>Pandemic model Mature, but continually reviewed </vt:lpstr>
      <vt:lpstr>PowerPoint Presentation</vt:lpstr>
      <vt:lpstr>PowerPoint Presentation</vt:lpstr>
      <vt:lpstr>PowerPoint Presentation</vt:lpstr>
      <vt:lpstr>Cautionary note on forward-looking statements</vt:lpstr>
      <vt:lpstr>Legal notice</vt:lpstr>
    </vt:vector>
  </TitlesOfParts>
  <Company>Swiss Re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dc:title>
  <dc:creator>SRZBOJ</dc:creator>
  <cp:lastModifiedBy>Matthias Weber</cp:lastModifiedBy>
  <cp:revision>583</cp:revision>
  <cp:lastPrinted>2016-11-28T14:30:15Z</cp:lastPrinted>
  <dcterms:created xsi:type="dcterms:W3CDTF">2016-09-23T14:58:43Z</dcterms:created>
  <dcterms:modified xsi:type="dcterms:W3CDTF">2018-01-08T15:10:16Z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0x0101004F61441F310DCF49B9177AADF0EF17C9</vt:lpwstr>
  </property>
  <property fmtid="{D5CDD505-2E9C-101B-9397-08002B2CF9AE}" pid="3" name="_dlc_DocIdItemGuid">
    <vt:lpwstr>51aaf77f-547c-4571-b471-690ff3a5273c</vt:lpwstr>
  </property>
</Properties>
</file>